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Raleway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Medium-regular.fntdata"/><Relationship Id="rId11" Type="http://schemas.openxmlformats.org/officeDocument/2006/relationships/slide" Target="slides/slide6.xml"/><Relationship Id="rId22" Type="http://schemas.openxmlformats.org/officeDocument/2006/relationships/font" Target="fonts/RalewayMedium-italic.fntdata"/><Relationship Id="rId10" Type="http://schemas.openxmlformats.org/officeDocument/2006/relationships/slide" Target="slides/slide5.xml"/><Relationship Id="rId21" Type="http://schemas.openxmlformats.org/officeDocument/2006/relationships/font" Target="fonts/RalewayMedium-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aleway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b8147eb83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3b8147eb83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b53563f569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b53563f569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7957d9f43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957d9f43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53563f56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53563f56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714e40f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714e40f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b53563f56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b53563f56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53563f56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53563f56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53563f569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b53563f569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53563f56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53563f56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53563f569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53563f569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2" name="Shape 52"/>
        <p:cNvGrpSpPr/>
        <p:nvPr/>
      </p:nvGrpSpPr>
      <p:grpSpPr>
        <a:xfrm>
          <a:off x="0" y="0"/>
          <a:ext cx="0" cy="0"/>
          <a:chOff x="0" y="0"/>
          <a:chExt cx="0" cy="0"/>
        </a:xfrm>
      </p:grpSpPr>
      <p:sp>
        <p:nvSpPr>
          <p:cNvPr id="53" name="Google Shape;53;p13"/>
          <p:cNvSpPr txBox="1"/>
          <p:nvPr>
            <p:ph type="title"/>
          </p:nvPr>
        </p:nvSpPr>
        <p:spPr>
          <a:xfrm>
            <a:off x="457172" y="205014"/>
            <a:ext cx="8228700" cy="858600"/>
          </a:xfrm>
          <a:prstGeom prst="rect">
            <a:avLst/>
          </a:prstGeom>
          <a:noFill/>
          <a:ln>
            <a:noFill/>
          </a:ln>
        </p:spPr>
        <p:txBody>
          <a:bodyPr anchorCtr="0" anchor="ctr" bIns="0" lIns="0" spcFirstLastPara="1" rIns="0" wrap="square" tIns="0">
            <a:normAutofit/>
          </a:bodyPr>
          <a:lstStyle>
            <a:lvl1pPr lvl="0" marR="0" rtl="0" algn="l">
              <a:spcBef>
                <a:spcPts val="0"/>
              </a:spcBef>
              <a:spcAft>
                <a:spcPts val="0"/>
              </a:spcAft>
              <a:buSzPts val="2800"/>
              <a:buNone/>
              <a:defRPr b="0" i="0" sz="1500" u="none" cap="none" strike="noStrike"/>
            </a:lvl1pPr>
            <a:lvl2pPr lvl="1" marR="0" rtl="0" algn="l">
              <a:spcBef>
                <a:spcPts val="0"/>
              </a:spcBef>
              <a:spcAft>
                <a:spcPts val="0"/>
              </a:spcAft>
              <a:buSzPts val="2800"/>
              <a:buNone/>
              <a:defRPr b="0" i="0" sz="1500" u="none" cap="none" strike="noStrike"/>
            </a:lvl2pPr>
            <a:lvl3pPr lvl="2" marR="0" rtl="0" algn="l">
              <a:spcBef>
                <a:spcPts val="0"/>
              </a:spcBef>
              <a:spcAft>
                <a:spcPts val="0"/>
              </a:spcAft>
              <a:buSzPts val="2800"/>
              <a:buNone/>
              <a:defRPr b="0" i="0" sz="1500" u="none" cap="none" strike="noStrike"/>
            </a:lvl3pPr>
            <a:lvl4pPr lvl="3" marR="0" rtl="0" algn="l">
              <a:spcBef>
                <a:spcPts val="0"/>
              </a:spcBef>
              <a:spcAft>
                <a:spcPts val="0"/>
              </a:spcAft>
              <a:buSzPts val="2800"/>
              <a:buNone/>
              <a:defRPr b="0" i="0" sz="1500" u="none" cap="none" strike="noStrike"/>
            </a:lvl4pPr>
            <a:lvl5pPr lvl="4" marR="0" rtl="0" algn="l">
              <a:spcBef>
                <a:spcPts val="0"/>
              </a:spcBef>
              <a:spcAft>
                <a:spcPts val="0"/>
              </a:spcAft>
              <a:buSzPts val="2800"/>
              <a:buNone/>
              <a:defRPr b="0" i="0" sz="1500" u="none" cap="none" strike="noStrike"/>
            </a:lvl5pPr>
            <a:lvl6pPr lvl="5" marR="0" rtl="0" algn="l">
              <a:spcBef>
                <a:spcPts val="0"/>
              </a:spcBef>
              <a:spcAft>
                <a:spcPts val="0"/>
              </a:spcAft>
              <a:buSzPts val="2800"/>
              <a:buNone/>
              <a:defRPr b="0" i="0" sz="1500" u="none" cap="none" strike="noStrike"/>
            </a:lvl6pPr>
            <a:lvl7pPr lvl="6" marR="0" rtl="0" algn="l">
              <a:spcBef>
                <a:spcPts val="0"/>
              </a:spcBef>
              <a:spcAft>
                <a:spcPts val="0"/>
              </a:spcAft>
              <a:buSzPts val="2800"/>
              <a:buNone/>
              <a:defRPr b="0" i="0" sz="1500" u="none" cap="none" strike="noStrike"/>
            </a:lvl7pPr>
            <a:lvl8pPr lvl="7" marR="0" rtl="0" algn="l">
              <a:spcBef>
                <a:spcPts val="0"/>
              </a:spcBef>
              <a:spcAft>
                <a:spcPts val="0"/>
              </a:spcAft>
              <a:buSzPts val="2800"/>
              <a:buNone/>
              <a:defRPr b="0" i="0" sz="1500" u="none" cap="none" strike="noStrike"/>
            </a:lvl8pPr>
            <a:lvl9pPr lvl="8" marR="0" rtl="0" algn="l">
              <a:spcBef>
                <a:spcPts val="0"/>
              </a:spcBef>
              <a:spcAft>
                <a:spcPts val="0"/>
              </a:spcAft>
              <a:buSzPts val="2800"/>
              <a:buNone/>
              <a:defRPr b="0" i="0" sz="1500" u="none" cap="none" strike="noStrike"/>
            </a:lvl9pPr>
          </a:lstStyle>
          <a:p/>
        </p:txBody>
      </p:sp>
      <p:sp>
        <p:nvSpPr>
          <p:cNvPr id="54" name="Google Shape;54;p13"/>
          <p:cNvSpPr txBox="1"/>
          <p:nvPr>
            <p:ph idx="1" type="body"/>
          </p:nvPr>
        </p:nvSpPr>
        <p:spPr>
          <a:xfrm>
            <a:off x="457172" y="1203631"/>
            <a:ext cx="8228700" cy="29832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800"/>
              <a:buNone/>
              <a:defRPr b="0" i="0" sz="1500" u="none" cap="none" strike="noStrike"/>
            </a:lvl1pPr>
            <a:lvl2pPr indent="-228600" lvl="1" marL="914400" marR="0" rtl="0" algn="l">
              <a:spcBef>
                <a:spcPts val="1200"/>
              </a:spcBef>
              <a:spcAft>
                <a:spcPts val="0"/>
              </a:spcAft>
              <a:buSzPts val="1400"/>
              <a:buNone/>
              <a:defRPr b="0" i="0" sz="1500" u="none" cap="none" strike="noStrike"/>
            </a:lvl2pPr>
            <a:lvl3pPr indent="-228600" lvl="2" marL="1371600" marR="0" rtl="0" algn="l">
              <a:spcBef>
                <a:spcPts val="1200"/>
              </a:spcBef>
              <a:spcAft>
                <a:spcPts val="0"/>
              </a:spcAft>
              <a:buSzPts val="1400"/>
              <a:buNone/>
              <a:defRPr b="0" i="0" sz="1500" u="none" cap="none" strike="noStrike"/>
            </a:lvl3pPr>
            <a:lvl4pPr indent="-228600" lvl="3" marL="1828800" marR="0" rtl="0" algn="l">
              <a:spcBef>
                <a:spcPts val="1200"/>
              </a:spcBef>
              <a:spcAft>
                <a:spcPts val="0"/>
              </a:spcAft>
              <a:buSzPts val="1400"/>
              <a:buNone/>
              <a:defRPr b="0" i="0" sz="1500" u="none" cap="none" strike="noStrike"/>
            </a:lvl4pPr>
            <a:lvl5pPr indent="-228600" lvl="4" marL="2286000" marR="0" rtl="0" algn="l">
              <a:spcBef>
                <a:spcPts val="1200"/>
              </a:spcBef>
              <a:spcAft>
                <a:spcPts val="0"/>
              </a:spcAft>
              <a:buSzPts val="1400"/>
              <a:buNone/>
              <a:defRPr b="0" i="0" sz="1500" u="none" cap="none" strike="noStrike"/>
            </a:lvl5pPr>
            <a:lvl6pPr indent="-228600" lvl="5" marL="2743200" marR="0" rtl="0" algn="l">
              <a:spcBef>
                <a:spcPts val="1200"/>
              </a:spcBef>
              <a:spcAft>
                <a:spcPts val="0"/>
              </a:spcAft>
              <a:buSzPts val="1400"/>
              <a:buNone/>
              <a:defRPr b="0" i="0" sz="1500" u="none" cap="none" strike="noStrike"/>
            </a:lvl6pPr>
            <a:lvl7pPr indent="-228600" lvl="6" marL="3200400" marR="0" rtl="0" algn="l">
              <a:spcBef>
                <a:spcPts val="1200"/>
              </a:spcBef>
              <a:spcAft>
                <a:spcPts val="0"/>
              </a:spcAft>
              <a:buSzPts val="1400"/>
              <a:buNone/>
              <a:defRPr b="0" i="0" sz="1500" u="none" cap="none" strike="noStrike"/>
            </a:lvl7pPr>
            <a:lvl8pPr indent="-228600" lvl="7" marL="3657600" marR="0" rtl="0" algn="l">
              <a:spcBef>
                <a:spcPts val="1200"/>
              </a:spcBef>
              <a:spcAft>
                <a:spcPts val="0"/>
              </a:spcAft>
              <a:buSzPts val="1400"/>
              <a:buNone/>
              <a:defRPr b="0" i="0" sz="1500" u="none" cap="none" strike="noStrike"/>
            </a:lvl8pPr>
            <a:lvl9pPr indent="-228600" lvl="8" marL="4114800" marR="0" rtl="0" algn="l">
              <a:spcBef>
                <a:spcPts val="1200"/>
              </a:spcBef>
              <a:spcAft>
                <a:spcPts val="1200"/>
              </a:spcAft>
              <a:buSzPts val="1400"/>
              <a:buNone/>
              <a:defRPr b="0" i="0" sz="1500" u="none" cap="none" strike="noStrike"/>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1">
  <p:cSld name="OBJECT_1">
    <p:spTree>
      <p:nvGrpSpPr>
        <p:cNvPr id="55" name="Shape 55"/>
        <p:cNvGrpSpPr/>
        <p:nvPr/>
      </p:nvGrpSpPr>
      <p:grpSpPr>
        <a:xfrm>
          <a:off x="0" y="0"/>
          <a:ext cx="0" cy="0"/>
          <a:chOff x="0" y="0"/>
          <a:chExt cx="0" cy="0"/>
        </a:xfrm>
      </p:grpSpPr>
      <p:sp>
        <p:nvSpPr>
          <p:cNvPr id="56" name="Google Shape;56;p14"/>
          <p:cNvSpPr txBox="1"/>
          <p:nvPr>
            <p:ph type="title"/>
          </p:nvPr>
        </p:nvSpPr>
        <p:spPr>
          <a:xfrm>
            <a:off x="457172" y="205014"/>
            <a:ext cx="8228700" cy="8586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7" name="Google Shape;57;p14"/>
          <p:cNvSpPr txBox="1"/>
          <p:nvPr>
            <p:ph idx="1" type="body"/>
          </p:nvPr>
        </p:nvSpPr>
        <p:spPr>
          <a:xfrm>
            <a:off x="457172" y="1203631"/>
            <a:ext cx="8228700" cy="29832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1">
  <p:cSld name="SECTION_HEADER_1">
    <p:spTree>
      <p:nvGrpSpPr>
        <p:cNvPr id="58" name="Shape 58"/>
        <p:cNvGrpSpPr/>
        <p:nvPr/>
      </p:nvGrpSpPr>
      <p:grpSpPr>
        <a:xfrm>
          <a:off x="0" y="0"/>
          <a:ext cx="0" cy="0"/>
          <a:chOff x="0" y="0"/>
          <a:chExt cx="0" cy="0"/>
        </a:xfrm>
      </p:grpSpPr>
      <p:pic>
        <p:nvPicPr>
          <p:cNvPr id="59" name="Google Shape;59;p15"/>
          <p:cNvPicPr preferRelativeResize="0"/>
          <p:nvPr/>
        </p:nvPicPr>
        <p:blipFill rotWithShape="1">
          <a:blip r:embed="rId2">
            <a:alphaModFix amt="17000"/>
          </a:blip>
          <a:srcRect b="11543" l="1816" r="1546" t="10617"/>
          <a:stretch/>
        </p:blipFill>
        <p:spPr>
          <a:xfrm>
            <a:off x="0" y="0"/>
            <a:ext cx="9144000" cy="4608650"/>
          </a:xfrm>
          <a:prstGeom prst="rect">
            <a:avLst/>
          </a:prstGeom>
          <a:noFill/>
          <a:ln>
            <a:noFill/>
          </a:ln>
        </p:spPr>
      </p:pic>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mt="17000"/>
          </a:blip>
          <a:srcRect b="11543" l="1816" r="1546" t="10617"/>
          <a:stretch/>
        </p:blipFill>
        <p:spPr>
          <a:xfrm>
            <a:off x="0" y="0"/>
            <a:ext cx="9144000" cy="4608650"/>
          </a:xfrm>
          <a:prstGeom prst="rect">
            <a:avLst/>
          </a:prstGeom>
          <a:noFill/>
          <a:ln>
            <a:noFill/>
          </a:ln>
        </p:spPr>
      </p:pic>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
        <p:nvSpPr>
          <p:cNvPr id="9" name="Google Shape;9;p1"/>
          <p:cNvSpPr/>
          <p:nvPr/>
        </p:nvSpPr>
        <p:spPr>
          <a:xfrm>
            <a:off x="0" y="4620575"/>
            <a:ext cx="9144000" cy="522900"/>
          </a:xfrm>
          <a:prstGeom prst="rect">
            <a:avLst/>
          </a:prstGeom>
          <a:solidFill>
            <a:srgbClr val="2E2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txBox="1"/>
          <p:nvPr/>
        </p:nvSpPr>
        <p:spPr>
          <a:xfrm>
            <a:off x="3850550" y="4666475"/>
            <a:ext cx="4069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600">
                <a:solidFill>
                  <a:srgbClr val="FFFFFF"/>
                </a:solidFill>
                <a:latin typeface="Raleway"/>
                <a:ea typeface="Raleway"/>
                <a:cs typeface="Raleway"/>
                <a:sym typeface="Raleway"/>
              </a:rPr>
              <a:t>#científiques</a:t>
            </a:r>
            <a:endParaRPr sz="1600">
              <a:solidFill>
                <a:srgbClr val="FFFFFF"/>
              </a:solidFill>
              <a:latin typeface="Raleway"/>
              <a:ea typeface="Raleway"/>
              <a:cs typeface="Raleway"/>
              <a:sym typeface="Raleway"/>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6"/>
          <p:cNvSpPr txBox="1"/>
          <p:nvPr/>
        </p:nvSpPr>
        <p:spPr>
          <a:xfrm>
            <a:off x="444725" y="1894725"/>
            <a:ext cx="36465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lang="es" sz="2200">
                <a:latin typeface="Raleway"/>
                <a:ea typeface="Raleway"/>
                <a:cs typeface="Raleway"/>
                <a:sym typeface="Raleway"/>
              </a:rPr>
              <a:t>Presentation template</a:t>
            </a:r>
            <a:endParaRPr b="0" i="0" sz="2200" u="none" cap="none" strike="noStrike">
              <a:solidFill>
                <a:srgbClr val="000000"/>
              </a:solidFill>
              <a:latin typeface="Raleway"/>
              <a:ea typeface="Raleway"/>
              <a:cs typeface="Raleway"/>
              <a:sym typeface="Raleway"/>
            </a:endParaRPr>
          </a:p>
          <a:p>
            <a:pPr indent="0" lvl="0" marL="0" marR="0" rtl="0" algn="l">
              <a:lnSpc>
                <a:spcPct val="150000"/>
              </a:lnSpc>
              <a:spcBef>
                <a:spcPts val="0"/>
              </a:spcBef>
              <a:spcAft>
                <a:spcPts val="0"/>
              </a:spcAft>
              <a:buClr>
                <a:srgbClr val="000000"/>
              </a:buClr>
              <a:buSzPts val="1400"/>
              <a:buFont typeface="Arial"/>
              <a:buNone/>
            </a:pPr>
            <a:r>
              <a:rPr b="0" i="0" lang="es" sz="2200" u="none" cap="none" strike="noStrike">
                <a:solidFill>
                  <a:srgbClr val="000000"/>
                </a:solidFill>
                <a:latin typeface="Raleway"/>
                <a:ea typeface="Raleway"/>
                <a:cs typeface="Raleway"/>
                <a:sym typeface="Raleway"/>
              </a:rPr>
              <a:t>202</a:t>
            </a:r>
            <a:r>
              <a:rPr lang="es" sz="2200">
                <a:latin typeface="Raleway"/>
                <a:ea typeface="Raleway"/>
                <a:cs typeface="Raleway"/>
                <a:sym typeface="Raleway"/>
              </a:rPr>
              <a:t>6</a:t>
            </a:r>
            <a:endParaRPr b="0" i="0" sz="2200" u="none" cap="none" strike="noStrike">
              <a:solidFill>
                <a:srgbClr val="000000"/>
              </a:solidFill>
              <a:latin typeface="Raleway"/>
              <a:ea typeface="Raleway"/>
              <a:cs typeface="Raleway"/>
              <a:sym typeface="Raleway"/>
            </a:endParaRPr>
          </a:p>
        </p:txBody>
      </p:sp>
      <p:pic>
        <p:nvPicPr>
          <p:cNvPr id="66" name="Google Shape;66;p16"/>
          <p:cNvPicPr preferRelativeResize="0"/>
          <p:nvPr/>
        </p:nvPicPr>
        <p:blipFill rotWithShape="1">
          <a:blip r:embed="rId3">
            <a:alphaModFix/>
          </a:blip>
          <a:srcRect b="0" l="0" r="0" t="31968"/>
          <a:stretch/>
        </p:blipFill>
        <p:spPr>
          <a:xfrm>
            <a:off x="4676575" y="334525"/>
            <a:ext cx="4061700" cy="3908100"/>
          </a:xfrm>
          <a:prstGeom prst="roundRect">
            <a:avLst>
              <a:gd fmla="val 6118" name="adj"/>
            </a:avLst>
          </a:prstGeom>
          <a:solidFill>
            <a:srgbClr val="ECECEC"/>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p:nvPr/>
        </p:nvSpPr>
        <p:spPr>
          <a:xfrm>
            <a:off x="0" y="-27625"/>
            <a:ext cx="9144000" cy="646500"/>
          </a:xfrm>
          <a:prstGeom prst="rect">
            <a:avLst/>
          </a:prstGeom>
          <a:solidFill>
            <a:srgbClr val="2E2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5"/>
          <p:cNvSpPr txBox="1"/>
          <p:nvPr/>
        </p:nvSpPr>
        <p:spPr>
          <a:xfrm>
            <a:off x="-9025" y="-66425"/>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3000">
                <a:solidFill>
                  <a:schemeClr val="lt1"/>
                </a:solidFill>
                <a:latin typeface="Raleway Medium"/>
                <a:ea typeface="Raleway Medium"/>
                <a:cs typeface="Raleway Medium"/>
                <a:sym typeface="Raleway Medium"/>
              </a:rPr>
              <a:t>My research / My work</a:t>
            </a:r>
            <a:endParaRPr sz="3000">
              <a:solidFill>
                <a:schemeClr val="lt1"/>
              </a:solidFill>
              <a:latin typeface="Raleway Medium"/>
              <a:ea typeface="Raleway Medium"/>
              <a:cs typeface="Raleway Medium"/>
              <a:sym typeface="Raleway Medium"/>
            </a:endParaRPr>
          </a:p>
        </p:txBody>
      </p:sp>
      <p:sp>
        <p:nvSpPr>
          <p:cNvPr id="140" name="Google Shape;140;p25"/>
          <p:cNvSpPr txBox="1"/>
          <p:nvPr/>
        </p:nvSpPr>
        <p:spPr>
          <a:xfrm>
            <a:off x="214425" y="683150"/>
            <a:ext cx="8529900" cy="330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s">
                <a:solidFill>
                  <a:schemeClr val="dk1"/>
                </a:solidFill>
                <a:latin typeface="Raleway"/>
                <a:ea typeface="Raleway"/>
                <a:cs typeface="Raleway"/>
                <a:sym typeface="Raleway"/>
              </a:rPr>
              <a:t>Explain what your search is about. If you work in another position that doesn’t include research, explain it too! We want to give visibility to all kinds of positions and profiles within people working in a science-related profession.</a:t>
            </a:r>
            <a:endParaRPr>
              <a:latin typeface="Raleway"/>
              <a:ea typeface="Raleway"/>
              <a:cs typeface="Raleway"/>
              <a:sym typeface="Raleway"/>
            </a:endParaRPr>
          </a:p>
          <a:p>
            <a:pPr indent="0" lvl="0" marL="0" rtl="0" algn="l">
              <a:lnSpc>
                <a:spcPct val="150000"/>
              </a:lnSpc>
              <a:spcBef>
                <a:spcPts val="0"/>
              </a:spcBef>
              <a:spcAft>
                <a:spcPts val="0"/>
              </a:spcAft>
              <a:buNone/>
            </a:pPr>
            <a:r>
              <a:t/>
            </a:r>
            <a:endParaRPr>
              <a:latin typeface="Raleway"/>
              <a:ea typeface="Raleway"/>
              <a:cs typeface="Raleway"/>
              <a:sym typeface="Raleway"/>
            </a:endParaRPr>
          </a:p>
          <a:p>
            <a:pPr indent="0" lvl="0" marL="0" rtl="0" algn="l">
              <a:lnSpc>
                <a:spcPct val="150000"/>
              </a:lnSpc>
              <a:spcBef>
                <a:spcPts val="0"/>
              </a:spcBef>
              <a:spcAft>
                <a:spcPts val="0"/>
              </a:spcAft>
              <a:buNone/>
            </a:pPr>
            <a:r>
              <a:t/>
            </a:r>
            <a:endParaRPr>
              <a:latin typeface="Raleway"/>
              <a:ea typeface="Raleway"/>
              <a:cs typeface="Raleway"/>
              <a:sym typeface="Raleway"/>
            </a:endParaRPr>
          </a:p>
          <a:p>
            <a:pPr indent="0" lvl="0" marL="0" rtl="0" algn="l">
              <a:lnSpc>
                <a:spcPct val="150000"/>
              </a:lnSpc>
              <a:spcBef>
                <a:spcPts val="0"/>
              </a:spcBef>
              <a:spcAft>
                <a:spcPts val="0"/>
              </a:spcAft>
              <a:buNone/>
            </a:pPr>
            <a:r>
              <a:rPr lang="es">
                <a:latin typeface="Raleway"/>
                <a:ea typeface="Raleway"/>
                <a:cs typeface="Raleway"/>
                <a:sym typeface="Raleway"/>
              </a:rPr>
              <a:t>My </a:t>
            </a:r>
            <a:r>
              <a:rPr lang="es">
                <a:latin typeface="Raleway"/>
                <a:ea typeface="Raleway"/>
                <a:cs typeface="Raleway"/>
                <a:sym typeface="Raleway"/>
              </a:rPr>
              <a:t>daily</a:t>
            </a:r>
            <a:r>
              <a:rPr lang="es">
                <a:latin typeface="Raleway"/>
                <a:ea typeface="Raleway"/>
                <a:cs typeface="Raleway"/>
                <a:sym typeface="Raleway"/>
              </a:rPr>
              <a:t> work</a:t>
            </a:r>
            <a:endParaRPr>
              <a:latin typeface="Raleway"/>
              <a:ea typeface="Raleway"/>
              <a:cs typeface="Raleway"/>
              <a:sym typeface="Raleway"/>
            </a:endParaRPr>
          </a:p>
          <a:p>
            <a:pPr indent="0" lvl="0" marL="0" rtl="0" algn="l">
              <a:lnSpc>
                <a:spcPct val="150000"/>
              </a:lnSpc>
              <a:spcBef>
                <a:spcPts val="0"/>
              </a:spcBef>
              <a:spcAft>
                <a:spcPts val="0"/>
              </a:spcAft>
              <a:buNone/>
            </a:pPr>
            <a:r>
              <a:rPr lang="es">
                <a:latin typeface="Raleway"/>
                <a:ea typeface="Raleway"/>
                <a:cs typeface="Raleway"/>
                <a:sym typeface="Raleway"/>
              </a:rPr>
              <a:t>Simple images</a:t>
            </a:r>
            <a:endParaRPr>
              <a:latin typeface="Raleway"/>
              <a:ea typeface="Raleway"/>
              <a:cs typeface="Raleway"/>
              <a:sym typeface="Raleway"/>
            </a:endParaRPr>
          </a:p>
          <a:p>
            <a:pPr indent="0" lvl="0" marL="0" rtl="0" algn="l">
              <a:lnSpc>
                <a:spcPct val="150000"/>
              </a:lnSpc>
              <a:spcBef>
                <a:spcPts val="0"/>
              </a:spcBef>
              <a:spcAft>
                <a:spcPts val="0"/>
              </a:spcAft>
              <a:buNone/>
            </a:pPr>
            <a:r>
              <a:rPr lang="es">
                <a:latin typeface="Raleway"/>
                <a:ea typeface="Raleway"/>
                <a:cs typeface="Raleway"/>
                <a:sym typeface="Raleway"/>
              </a:rPr>
              <a:t>Don’t use scientific graphs or complicated formulae</a:t>
            </a:r>
            <a:endParaRPr>
              <a:latin typeface="Raleway"/>
              <a:ea typeface="Raleway"/>
              <a:cs typeface="Raleway"/>
              <a:sym typeface="Raleway"/>
            </a:endParaRPr>
          </a:p>
          <a:p>
            <a:pPr indent="0" lvl="0" marL="0" rtl="0" algn="l">
              <a:lnSpc>
                <a:spcPct val="150000"/>
              </a:lnSpc>
              <a:spcBef>
                <a:spcPts val="0"/>
              </a:spcBef>
              <a:spcAft>
                <a:spcPts val="0"/>
              </a:spcAft>
              <a:buNone/>
            </a:pPr>
            <a:r>
              <a:rPr lang="es">
                <a:latin typeface="Raleway"/>
                <a:ea typeface="Raleway"/>
                <a:cs typeface="Raleway"/>
                <a:sym typeface="Raleway"/>
              </a:rPr>
              <a:t>Not too much text</a:t>
            </a:r>
            <a:endParaRPr>
              <a:latin typeface="Raleway"/>
              <a:ea typeface="Raleway"/>
              <a:cs typeface="Raleway"/>
              <a:sym typeface="Raleway"/>
            </a:endParaRPr>
          </a:p>
          <a:p>
            <a:pPr indent="0" lvl="0" marL="0" rtl="0" algn="l">
              <a:lnSpc>
                <a:spcPct val="150000"/>
              </a:lnSpc>
              <a:spcBef>
                <a:spcPts val="0"/>
              </a:spcBef>
              <a:spcAft>
                <a:spcPts val="0"/>
              </a:spcAft>
              <a:buNone/>
            </a:pPr>
            <a:r>
              <a:rPr lang="es">
                <a:latin typeface="Raleway"/>
                <a:ea typeface="Raleway"/>
                <a:cs typeface="Raleway"/>
                <a:sym typeface="Raleway"/>
              </a:rPr>
              <a:t>Use text wisely: write key words they may not be used to</a:t>
            </a:r>
            <a:endParaRPr>
              <a:latin typeface="Raleway"/>
              <a:ea typeface="Raleway"/>
              <a:cs typeface="Raleway"/>
              <a:sym typeface="Raleway"/>
            </a:endParaRPr>
          </a:p>
        </p:txBody>
      </p:sp>
      <p:sp>
        <p:nvSpPr>
          <p:cNvPr id="141" name="Google Shape;141;p25"/>
          <p:cNvSpPr txBox="1"/>
          <p:nvPr/>
        </p:nvSpPr>
        <p:spPr>
          <a:xfrm>
            <a:off x="-1004775" y="683150"/>
            <a:ext cx="624000" cy="10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solidFill>
                  <a:srgbClr val="CC0000"/>
                </a:solidFill>
                <a:latin typeface="Raleway"/>
                <a:ea typeface="Raleway"/>
                <a:cs typeface="Raleway"/>
                <a:sym typeface="Raleway"/>
              </a:rPr>
              <a:t>⛌</a:t>
            </a:r>
            <a:endParaRPr>
              <a:latin typeface="Raleway"/>
              <a:ea typeface="Raleway"/>
              <a:cs typeface="Raleway"/>
              <a:sym typeface="Raleway"/>
            </a:endParaRPr>
          </a:p>
          <a:p>
            <a:pPr indent="0" lvl="0" marL="0" rtl="0" algn="l">
              <a:lnSpc>
                <a:spcPct val="150000"/>
              </a:lnSpc>
              <a:spcBef>
                <a:spcPts val="0"/>
              </a:spcBef>
              <a:spcAft>
                <a:spcPts val="0"/>
              </a:spcAft>
              <a:buNone/>
            </a:pPr>
            <a:r>
              <a:rPr lang="es">
                <a:solidFill>
                  <a:srgbClr val="38761D"/>
                </a:solidFill>
                <a:latin typeface="Raleway"/>
                <a:ea typeface="Raleway"/>
                <a:cs typeface="Raleway"/>
                <a:sym typeface="Raleway"/>
              </a:rPr>
              <a:t>✔</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
        <p:nvSpPr>
          <p:cNvPr id="142" name="Google Shape;142;p25"/>
          <p:cNvSpPr txBox="1"/>
          <p:nvPr/>
        </p:nvSpPr>
        <p:spPr>
          <a:xfrm>
            <a:off x="4862625" y="683150"/>
            <a:ext cx="40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7"/>
          <p:cNvSpPr/>
          <p:nvPr/>
        </p:nvSpPr>
        <p:spPr>
          <a:xfrm>
            <a:off x="0" y="-27625"/>
            <a:ext cx="9144000" cy="646500"/>
          </a:xfrm>
          <a:prstGeom prst="rect">
            <a:avLst/>
          </a:prstGeom>
          <a:solidFill>
            <a:srgbClr val="2E2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7"/>
          <p:cNvSpPr txBox="1"/>
          <p:nvPr/>
        </p:nvSpPr>
        <p:spPr>
          <a:xfrm>
            <a:off x="-9025" y="-66425"/>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3000">
                <a:solidFill>
                  <a:schemeClr val="lt1"/>
                </a:solidFill>
                <a:latin typeface="Raleway Medium"/>
                <a:ea typeface="Raleway Medium"/>
                <a:cs typeface="Raleway Medium"/>
                <a:sym typeface="Raleway Medium"/>
              </a:rPr>
              <a:t>Let me introduce myself</a:t>
            </a:r>
            <a:endParaRPr sz="3000">
              <a:solidFill>
                <a:schemeClr val="lt1"/>
              </a:solidFill>
              <a:latin typeface="Raleway Medium"/>
              <a:ea typeface="Raleway Medium"/>
              <a:cs typeface="Raleway Medium"/>
              <a:sym typeface="Raleway Medium"/>
            </a:endParaRPr>
          </a:p>
        </p:txBody>
      </p:sp>
      <p:sp>
        <p:nvSpPr>
          <p:cNvPr id="73" name="Google Shape;73;p17"/>
          <p:cNvSpPr txBox="1"/>
          <p:nvPr/>
        </p:nvSpPr>
        <p:spPr>
          <a:xfrm>
            <a:off x="214425" y="683150"/>
            <a:ext cx="860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Raleway"/>
                <a:ea typeface="Raleway"/>
                <a:cs typeface="Raleway"/>
                <a:sym typeface="Raleway"/>
              </a:rPr>
              <a:t>Photos or videos highly recommended</a:t>
            </a:r>
            <a:endParaRPr>
              <a:latin typeface="Raleway"/>
              <a:ea typeface="Raleway"/>
              <a:cs typeface="Raleway"/>
              <a:sym typeface="Raleway"/>
            </a:endParaRPr>
          </a:p>
          <a:p>
            <a:pPr indent="0" lvl="0" marL="0" rtl="0" algn="l">
              <a:spcBef>
                <a:spcPts val="0"/>
              </a:spcBef>
              <a:spcAft>
                <a:spcPts val="0"/>
              </a:spcAft>
              <a:buNone/>
            </a:pPr>
            <a:r>
              <a:rPr lang="es">
                <a:latin typeface="Raleway"/>
                <a:ea typeface="Raleway"/>
                <a:cs typeface="Raleway"/>
                <a:sym typeface="Raleway"/>
              </a:rPr>
              <a:t>But look at the camera!</a:t>
            </a:r>
            <a:endParaRPr>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8"/>
          <p:cNvSpPr/>
          <p:nvPr/>
        </p:nvSpPr>
        <p:spPr>
          <a:xfrm>
            <a:off x="0" y="-27625"/>
            <a:ext cx="9144000" cy="646500"/>
          </a:xfrm>
          <a:prstGeom prst="rect">
            <a:avLst/>
          </a:prstGeom>
          <a:solidFill>
            <a:srgbClr val="2E2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nvSpPr>
        <p:spPr>
          <a:xfrm>
            <a:off x="-9025" y="-66425"/>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3000">
                <a:solidFill>
                  <a:schemeClr val="lt1"/>
                </a:solidFill>
                <a:latin typeface="Raleway Medium"/>
                <a:ea typeface="Raleway Medium"/>
                <a:cs typeface="Raleway Medium"/>
                <a:sym typeface="Raleway Medium"/>
              </a:rPr>
              <a:t>Hobbies and free time</a:t>
            </a:r>
            <a:endParaRPr sz="3000">
              <a:solidFill>
                <a:schemeClr val="lt1"/>
              </a:solidFill>
              <a:latin typeface="Raleway Medium"/>
              <a:ea typeface="Raleway Medium"/>
              <a:cs typeface="Raleway Medium"/>
              <a:sym typeface="Raleway Medium"/>
            </a:endParaRPr>
          </a:p>
        </p:txBody>
      </p:sp>
      <p:sp>
        <p:nvSpPr>
          <p:cNvPr id="80" name="Google Shape;80;p18"/>
          <p:cNvSpPr txBox="1"/>
          <p:nvPr/>
        </p:nvSpPr>
        <p:spPr>
          <a:xfrm>
            <a:off x="214425" y="683150"/>
            <a:ext cx="860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
                <a:solidFill>
                  <a:schemeClr val="dk1"/>
                </a:solidFill>
                <a:latin typeface="Raleway"/>
                <a:ea typeface="Raleway"/>
                <a:cs typeface="Raleway"/>
                <a:sym typeface="Raleway"/>
              </a:rPr>
              <a:t>Photos or videos recommended</a:t>
            </a:r>
            <a:endParaRPr>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p:nvPr/>
        </p:nvSpPr>
        <p:spPr>
          <a:xfrm>
            <a:off x="0" y="-27625"/>
            <a:ext cx="9144000" cy="646500"/>
          </a:xfrm>
          <a:prstGeom prst="rect">
            <a:avLst/>
          </a:prstGeom>
          <a:solidFill>
            <a:srgbClr val="2E2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nvSpPr>
        <p:spPr>
          <a:xfrm>
            <a:off x="-9025" y="-66425"/>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3000">
                <a:solidFill>
                  <a:schemeClr val="lt1"/>
                </a:solidFill>
                <a:latin typeface="Raleway Medium"/>
                <a:ea typeface="Raleway Medium"/>
                <a:cs typeface="Raleway Medium"/>
                <a:sym typeface="Raleway Medium"/>
              </a:rPr>
              <a:t>When I was your age...</a:t>
            </a:r>
            <a:endParaRPr sz="3000">
              <a:solidFill>
                <a:schemeClr val="lt1"/>
              </a:solidFill>
              <a:latin typeface="Raleway Medium"/>
              <a:ea typeface="Raleway Medium"/>
              <a:cs typeface="Raleway Medium"/>
              <a:sym typeface="Raleway Medium"/>
            </a:endParaRPr>
          </a:p>
        </p:txBody>
      </p:sp>
      <p:sp>
        <p:nvSpPr>
          <p:cNvPr id="87" name="Google Shape;87;p19"/>
          <p:cNvSpPr txBox="1"/>
          <p:nvPr/>
        </p:nvSpPr>
        <p:spPr>
          <a:xfrm>
            <a:off x="214425" y="683150"/>
            <a:ext cx="4095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Raleway"/>
                <a:ea typeface="Raleway"/>
                <a:cs typeface="Raleway"/>
                <a:sym typeface="Raleway"/>
              </a:rPr>
              <a:t>I wanted to be...</a:t>
            </a:r>
            <a:r>
              <a:rPr lang="es">
                <a:latin typeface="Raleway"/>
                <a:ea typeface="Raleway"/>
                <a:cs typeface="Raleway"/>
                <a:sym typeface="Raleway"/>
              </a:rPr>
              <a:t>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lang="es">
                <a:latin typeface="Raleway"/>
                <a:ea typeface="Raleway"/>
                <a:cs typeface="Raleway"/>
                <a:sym typeface="Raleway"/>
              </a:rPr>
              <a:t>(When possible, use photos or videos)</a:t>
            </a:r>
            <a:endParaRPr>
              <a:latin typeface="Raleway"/>
              <a:ea typeface="Raleway"/>
              <a:cs typeface="Raleway"/>
              <a:sym typeface="Raleway"/>
            </a:endParaRPr>
          </a:p>
        </p:txBody>
      </p:sp>
      <p:sp>
        <p:nvSpPr>
          <p:cNvPr id="88" name="Google Shape;88;p19"/>
          <p:cNvSpPr txBox="1"/>
          <p:nvPr/>
        </p:nvSpPr>
        <p:spPr>
          <a:xfrm>
            <a:off x="4776900" y="683150"/>
            <a:ext cx="4095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Raleway"/>
                <a:ea typeface="Raleway"/>
                <a:cs typeface="Raleway"/>
                <a:sym typeface="Raleway"/>
              </a:rPr>
              <a:t>Games and hobbies</a:t>
            </a:r>
            <a:r>
              <a:rPr lang="es">
                <a:latin typeface="Raleway"/>
                <a:ea typeface="Raleway"/>
                <a:cs typeface="Raleway"/>
                <a:sym typeface="Raleway"/>
              </a:rPr>
              <a:t>…</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s">
                <a:solidFill>
                  <a:schemeClr val="dk1"/>
                </a:solidFill>
                <a:latin typeface="Raleway"/>
                <a:ea typeface="Raleway"/>
                <a:cs typeface="Raleway"/>
                <a:sym typeface="Raleway"/>
              </a:rPr>
              <a:t>(When possible, use photos or videos)</a:t>
            </a:r>
            <a:endParaRPr>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p:nvPr/>
        </p:nvSpPr>
        <p:spPr>
          <a:xfrm>
            <a:off x="0" y="-27625"/>
            <a:ext cx="9144000" cy="646500"/>
          </a:xfrm>
          <a:prstGeom prst="rect">
            <a:avLst/>
          </a:prstGeom>
          <a:solidFill>
            <a:srgbClr val="2E2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0"/>
          <p:cNvSpPr txBox="1"/>
          <p:nvPr/>
        </p:nvSpPr>
        <p:spPr>
          <a:xfrm>
            <a:off x="-9025" y="-66425"/>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 sz="3000">
                <a:solidFill>
                  <a:schemeClr val="lt1"/>
                </a:solidFill>
                <a:latin typeface="Raleway Medium"/>
                <a:ea typeface="Raleway Medium"/>
                <a:cs typeface="Raleway Medium"/>
                <a:sym typeface="Raleway Medium"/>
              </a:rPr>
              <a:t>When I was your age...</a:t>
            </a:r>
            <a:endParaRPr sz="3000">
              <a:solidFill>
                <a:schemeClr val="lt1"/>
              </a:solidFill>
              <a:latin typeface="Raleway Medium"/>
              <a:ea typeface="Raleway Medium"/>
              <a:cs typeface="Raleway Medium"/>
              <a:sym typeface="Raleway Medium"/>
            </a:endParaRPr>
          </a:p>
        </p:txBody>
      </p:sp>
      <p:sp>
        <p:nvSpPr>
          <p:cNvPr id="95" name="Google Shape;95;p20"/>
          <p:cNvSpPr txBox="1"/>
          <p:nvPr/>
        </p:nvSpPr>
        <p:spPr>
          <a:xfrm>
            <a:off x="214425" y="683150"/>
            <a:ext cx="4095900" cy="3848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latin typeface="Raleway"/>
                <a:ea typeface="Raleway"/>
                <a:cs typeface="Raleway"/>
                <a:sym typeface="Raleway"/>
              </a:rPr>
              <a:t>I enjoyed</a:t>
            </a:r>
            <a:r>
              <a:rPr lang="es">
                <a:latin typeface="Raleway"/>
                <a:ea typeface="Raleway"/>
                <a:cs typeface="Raleway"/>
                <a:sym typeface="Raleway"/>
              </a:rPr>
              <a:t>...</a:t>
            </a:r>
            <a:r>
              <a:rPr lang="es">
                <a:latin typeface="Raleway"/>
                <a:ea typeface="Raleway"/>
                <a:cs typeface="Raleway"/>
                <a:sym typeface="Raleway"/>
              </a:rPr>
              <a:t> </a:t>
            </a:r>
            <a:endParaRPr>
              <a:latin typeface="Raleway"/>
              <a:ea typeface="Raleway"/>
              <a:cs typeface="Raleway"/>
              <a:sym typeface="Raleway"/>
            </a:endParaRPr>
          </a:p>
          <a:p>
            <a:pPr indent="0" lvl="0" marL="0" rtl="0" algn="l">
              <a:lnSpc>
                <a:spcPct val="150000"/>
              </a:lnSpc>
              <a:spcBef>
                <a:spcPts val="0"/>
              </a:spcBef>
              <a:spcAft>
                <a:spcPts val="0"/>
              </a:spcAft>
              <a:buClr>
                <a:schemeClr val="dk1"/>
              </a:buClr>
              <a:buSzPts val="1100"/>
              <a:buFont typeface="Arial"/>
              <a:buNone/>
            </a:pPr>
            <a:r>
              <a:rPr lang="es">
                <a:latin typeface="Raleway"/>
                <a:ea typeface="Raleway"/>
                <a:cs typeface="Raleway"/>
                <a:sym typeface="Raleway"/>
              </a:rPr>
              <a:t>... science? </a:t>
            </a:r>
            <a:endParaRPr>
              <a:solidFill>
                <a:srgbClr val="38761D"/>
              </a:solidFill>
              <a:latin typeface="Raleway"/>
              <a:ea typeface="Raleway"/>
              <a:cs typeface="Raleway"/>
              <a:sym typeface="Raleway"/>
            </a:endParaRPr>
          </a:p>
          <a:p>
            <a:pPr indent="0" lvl="0" marL="0" rtl="0" algn="l">
              <a:lnSpc>
                <a:spcPct val="150000"/>
              </a:lnSpc>
              <a:spcBef>
                <a:spcPts val="0"/>
              </a:spcBef>
              <a:spcAft>
                <a:spcPts val="0"/>
              </a:spcAft>
              <a:buClr>
                <a:schemeClr val="dk1"/>
              </a:buClr>
              <a:buSzPts val="1100"/>
              <a:buFont typeface="Arial"/>
              <a:buNone/>
            </a:pPr>
            <a:r>
              <a:rPr lang="es">
                <a:latin typeface="Raleway"/>
                <a:ea typeface="Raleway"/>
                <a:cs typeface="Raleway"/>
                <a:sym typeface="Raleway"/>
              </a:rPr>
              <a:t>... maths? </a:t>
            </a:r>
            <a:endParaRPr>
              <a:solidFill>
                <a:srgbClr val="CC0000"/>
              </a:solidFill>
              <a:latin typeface="Raleway"/>
              <a:ea typeface="Raleway"/>
              <a:cs typeface="Raleway"/>
              <a:sym typeface="Raleway"/>
            </a:endParaRPr>
          </a:p>
          <a:p>
            <a:pPr indent="0" lvl="0" marL="0" rtl="0" algn="l">
              <a:lnSpc>
                <a:spcPct val="150000"/>
              </a:lnSpc>
              <a:spcBef>
                <a:spcPts val="0"/>
              </a:spcBef>
              <a:spcAft>
                <a:spcPts val="0"/>
              </a:spcAft>
              <a:buClr>
                <a:schemeClr val="dk1"/>
              </a:buClr>
              <a:buSzPts val="1100"/>
              <a:buFont typeface="Arial"/>
              <a:buNone/>
            </a:pPr>
            <a:r>
              <a:rPr lang="es">
                <a:latin typeface="Raleway"/>
                <a:ea typeface="Raleway"/>
                <a:cs typeface="Raleway"/>
                <a:sym typeface="Raleway"/>
              </a:rPr>
              <a:t>... languages? </a:t>
            </a:r>
            <a:endParaRPr>
              <a:latin typeface="Raleway"/>
              <a:ea typeface="Raleway"/>
              <a:cs typeface="Raleway"/>
              <a:sym typeface="Raleway"/>
            </a:endParaRPr>
          </a:p>
          <a:p>
            <a:pPr indent="0" lvl="0" marL="0" rtl="0" algn="l">
              <a:lnSpc>
                <a:spcPct val="150000"/>
              </a:lnSpc>
              <a:spcBef>
                <a:spcPts val="0"/>
              </a:spcBef>
              <a:spcAft>
                <a:spcPts val="0"/>
              </a:spcAft>
              <a:buClr>
                <a:schemeClr val="dk1"/>
              </a:buClr>
              <a:buSzPts val="1100"/>
              <a:buFont typeface="Arial"/>
              <a:buNone/>
            </a:pPr>
            <a:r>
              <a:rPr lang="es">
                <a:latin typeface="Raleway"/>
                <a:ea typeface="Raleway"/>
                <a:cs typeface="Raleway"/>
                <a:sym typeface="Raleway"/>
              </a:rPr>
              <a:t>... reading? </a:t>
            </a:r>
            <a:endParaRPr>
              <a:latin typeface="Raleway"/>
              <a:ea typeface="Raleway"/>
              <a:cs typeface="Raleway"/>
              <a:sym typeface="Raleway"/>
            </a:endParaRPr>
          </a:p>
          <a:p>
            <a:pPr indent="0" lvl="0" marL="0" rtl="0" algn="l">
              <a:lnSpc>
                <a:spcPct val="150000"/>
              </a:lnSpc>
              <a:spcBef>
                <a:spcPts val="0"/>
              </a:spcBef>
              <a:spcAft>
                <a:spcPts val="0"/>
              </a:spcAft>
              <a:buClr>
                <a:schemeClr val="dk1"/>
              </a:buClr>
              <a:buSzPts val="1100"/>
              <a:buFont typeface="Arial"/>
              <a:buNone/>
            </a:pPr>
            <a:r>
              <a:rPr lang="es">
                <a:latin typeface="Raleway"/>
                <a:ea typeface="Raleway"/>
                <a:cs typeface="Raleway"/>
                <a:sym typeface="Raleway"/>
              </a:rPr>
              <a:t>... gymnastics? </a:t>
            </a:r>
            <a:endParaRPr>
              <a:latin typeface="Raleway"/>
              <a:ea typeface="Raleway"/>
              <a:cs typeface="Raleway"/>
              <a:sym typeface="Raleway"/>
            </a:endParaRPr>
          </a:p>
          <a:p>
            <a:pPr indent="0" lvl="0" marL="0" rtl="0" algn="l">
              <a:lnSpc>
                <a:spcPct val="150000"/>
              </a:lnSpc>
              <a:spcBef>
                <a:spcPts val="0"/>
              </a:spcBef>
              <a:spcAft>
                <a:spcPts val="0"/>
              </a:spcAft>
              <a:buNone/>
            </a:pPr>
            <a:r>
              <a:rPr lang="es">
                <a:latin typeface="Raleway"/>
                <a:ea typeface="Raleway"/>
                <a:cs typeface="Raleway"/>
                <a:sym typeface="Raleway"/>
              </a:rPr>
              <a:t>... art and plastic arts? </a:t>
            </a:r>
            <a:endParaRPr>
              <a:latin typeface="Raleway"/>
              <a:ea typeface="Raleway"/>
              <a:cs typeface="Raleway"/>
              <a:sym typeface="Raleway"/>
            </a:endParaRPr>
          </a:p>
          <a:p>
            <a:pPr indent="0" lvl="0" marL="0" rtl="0" algn="l">
              <a:lnSpc>
                <a:spcPct val="150000"/>
              </a:lnSpc>
              <a:spcBef>
                <a:spcPts val="0"/>
              </a:spcBef>
              <a:spcAft>
                <a:spcPts val="0"/>
              </a:spcAft>
              <a:buClr>
                <a:schemeClr val="dk1"/>
              </a:buClr>
              <a:buSzPts val="1100"/>
              <a:buFont typeface="Arial"/>
              <a:buNone/>
            </a:pPr>
            <a:r>
              <a:rPr lang="es">
                <a:latin typeface="Raleway"/>
                <a:ea typeface="Raleway"/>
                <a:cs typeface="Raleway"/>
                <a:sym typeface="Raleway"/>
              </a:rPr>
              <a:t>...</a:t>
            </a:r>
            <a:r>
              <a:rPr lang="es">
                <a:latin typeface="Raleway"/>
                <a:ea typeface="Raleway"/>
                <a:cs typeface="Raleway"/>
                <a:sym typeface="Raleway"/>
              </a:rPr>
              <a:t> music? </a:t>
            </a:r>
            <a:endParaRPr>
              <a:latin typeface="Raleway"/>
              <a:ea typeface="Raleway"/>
              <a:cs typeface="Raleway"/>
              <a:sym typeface="Raleway"/>
            </a:endParaRPr>
          </a:p>
          <a:p>
            <a:pPr indent="0" lvl="0" marL="0" rtl="0" algn="l">
              <a:lnSpc>
                <a:spcPct val="150000"/>
              </a:lnSpc>
              <a:spcBef>
                <a:spcPts val="0"/>
              </a:spcBef>
              <a:spcAft>
                <a:spcPts val="0"/>
              </a:spcAft>
              <a:buNone/>
            </a:pPr>
            <a:r>
              <a:t/>
            </a:r>
            <a:endParaRPr>
              <a:latin typeface="Raleway"/>
              <a:ea typeface="Raleway"/>
              <a:cs typeface="Raleway"/>
              <a:sym typeface="Raleway"/>
            </a:endParaRPr>
          </a:p>
          <a:p>
            <a:pPr indent="0" lvl="0" marL="0" rtl="0" algn="l">
              <a:lnSpc>
                <a:spcPct val="150000"/>
              </a:lnSpc>
              <a:spcBef>
                <a:spcPts val="0"/>
              </a:spcBef>
              <a:spcAft>
                <a:spcPts val="0"/>
              </a:spcAft>
              <a:buClr>
                <a:schemeClr val="dk1"/>
              </a:buClr>
              <a:buSzPts val="1100"/>
              <a:buFont typeface="Arial"/>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lang="es">
                <a:latin typeface="Raleway"/>
                <a:ea typeface="Raleway"/>
                <a:cs typeface="Raleway"/>
                <a:sym typeface="Raleway"/>
              </a:rPr>
              <a:t>(Find the icons also outside the slide)</a:t>
            </a:r>
            <a:endParaRPr>
              <a:latin typeface="Raleway"/>
              <a:ea typeface="Raleway"/>
              <a:cs typeface="Raleway"/>
              <a:sym typeface="Raleway"/>
            </a:endParaRPr>
          </a:p>
        </p:txBody>
      </p:sp>
      <p:sp>
        <p:nvSpPr>
          <p:cNvPr id="96" name="Google Shape;96;p20"/>
          <p:cNvSpPr txBox="1"/>
          <p:nvPr/>
        </p:nvSpPr>
        <p:spPr>
          <a:xfrm>
            <a:off x="-1004775" y="683150"/>
            <a:ext cx="624000" cy="10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solidFill>
                  <a:srgbClr val="CC0000"/>
                </a:solidFill>
                <a:latin typeface="Raleway"/>
                <a:ea typeface="Raleway"/>
                <a:cs typeface="Raleway"/>
                <a:sym typeface="Raleway"/>
              </a:rPr>
              <a:t>⛌</a:t>
            </a:r>
            <a:endParaRPr>
              <a:latin typeface="Raleway"/>
              <a:ea typeface="Raleway"/>
              <a:cs typeface="Raleway"/>
              <a:sym typeface="Raleway"/>
            </a:endParaRPr>
          </a:p>
          <a:p>
            <a:pPr indent="0" lvl="0" marL="0" rtl="0" algn="l">
              <a:lnSpc>
                <a:spcPct val="150000"/>
              </a:lnSpc>
              <a:spcBef>
                <a:spcPts val="0"/>
              </a:spcBef>
              <a:spcAft>
                <a:spcPts val="0"/>
              </a:spcAft>
              <a:buNone/>
            </a:pPr>
            <a:r>
              <a:rPr lang="es">
                <a:solidFill>
                  <a:srgbClr val="38761D"/>
                </a:solidFill>
                <a:latin typeface="Raleway"/>
                <a:ea typeface="Raleway"/>
                <a:cs typeface="Raleway"/>
                <a:sym typeface="Raleway"/>
              </a:rPr>
              <a:t>✔</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
        <p:nvSpPr>
          <p:cNvPr id="97" name="Google Shape;97;p20"/>
          <p:cNvSpPr txBox="1"/>
          <p:nvPr/>
        </p:nvSpPr>
        <p:spPr>
          <a:xfrm>
            <a:off x="8510975" y="775200"/>
            <a:ext cx="624000" cy="10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solidFill>
                  <a:srgbClr val="CC0000"/>
                </a:solidFill>
                <a:latin typeface="Raleway"/>
                <a:ea typeface="Raleway"/>
                <a:cs typeface="Raleway"/>
                <a:sym typeface="Raleway"/>
              </a:rPr>
              <a:t>⛌</a:t>
            </a:r>
            <a:endParaRPr>
              <a:latin typeface="Raleway"/>
              <a:ea typeface="Raleway"/>
              <a:cs typeface="Raleway"/>
              <a:sym typeface="Raleway"/>
            </a:endParaRPr>
          </a:p>
          <a:p>
            <a:pPr indent="0" lvl="0" marL="0" rtl="0" algn="l">
              <a:lnSpc>
                <a:spcPct val="150000"/>
              </a:lnSpc>
              <a:spcBef>
                <a:spcPts val="0"/>
              </a:spcBef>
              <a:spcAft>
                <a:spcPts val="0"/>
              </a:spcAft>
              <a:buNone/>
            </a:pPr>
            <a:r>
              <a:rPr lang="es">
                <a:solidFill>
                  <a:srgbClr val="38761D"/>
                </a:solidFill>
                <a:latin typeface="Raleway"/>
                <a:ea typeface="Raleway"/>
                <a:cs typeface="Raleway"/>
                <a:sym typeface="Raleway"/>
              </a:rPr>
              <a:t>✔</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p:nvPr/>
        </p:nvSpPr>
        <p:spPr>
          <a:xfrm>
            <a:off x="0" y="-27625"/>
            <a:ext cx="9144000" cy="646500"/>
          </a:xfrm>
          <a:prstGeom prst="rect">
            <a:avLst/>
          </a:prstGeom>
          <a:solidFill>
            <a:srgbClr val="2E2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1"/>
          <p:cNvSpPr txBox="1"/>
          <p:nvPr/>
        </p:nvSpPr>
        <p:spPr>
          <a:xfrm>
            <a:off x="-9025" y="-66425"/>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3000">
                <a:solidFill>
                  <a:schemeClr val="lt1"/>
                </a:solidFill>
                <a:latin typeface="Raleway Medium"/>
                <a:ea typeface="Raleway Medium"/>
                <a:cs typeface="Raleway Medium"/>
                <a:sym typeface="Raleway Medium"/>
              </a:rPr>
              <a:t>Scientific career</a:t>
            </a:r>
            <a:endParaRPr sz="3000">
              <a:solidFill>
                <a:schemeClr val="lt1"/>
              </a:solidFill>
              <a:latin typeface="Raleway Medium"/>
              <a:ea typeface="Raleway Medium"/>
              <a:cs typeface="Raleway Medium"/>
              <a:sym typeface="Raleway Medium"/>
            </a:endParaRPr>
          </a:p>
        </p:txBody>
      </p:sp>
      <p:sp>
        <p:nvSpPr>
          <p:cNvPr id="104" name="Google Shape;104;p21"/>
          <p:cNvSpPr txBox="1"/>
          <p:nvPr/>
        </p:nvSpPr>
        <p:spPr>
          <a:xfrm>
            <a:off x="214425" y="683150"/>
            <a:ext cx="40959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latin typeface="Raleway"/>
                <a:ea typeface="Raleway"/>
                <a:cs typeface="Raleway"/>
                <a:sym typeface="Raleway"/>
              </a:rPr>
              <a:t>Scientific family?</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
        <p:nvSpPr>
          <p:cNvPr id="105" name="Google Shape;105;p21"/>
          <p:cNvSpPr txBox="1"/>
          <p:nvPr/>
        </p:nvSpPr>
        <p:spPr>
          <a:xfrm>
            <a:off x="-1004775" y="683150"/>
            <a:ext cx="624000" cy="10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solidFill>
                  <a:srgbClr val="CC0000"/>
                </a:solidFill>
                <a:latin typeface="Raleway"/>
                <a:ea typeface="Raleway"/>
                <a:cs typeface="Raleway"/>
                <a:sym typeface="Raleway"/>
              </a:rPr>
              <a:t>⛌</a:t>
            </a:r>
            <a:endParaRPr>
              <a:latin typeface="Raleway"/>
              <a:ea typeface="Raleway"/>
              <a:cs typeface="Raleway"/>
              <a:sym typeface="Raleway"/>
            </a:endParaRPr>
          </a:p>
          <a:p>
            <a:pPr indent="0" lvl="0" marL="0" rtl="0" algn="l">
              <a:lnSpc>
                <a:spcPct val="150000"/>
              </a:lnSpc>
              <a:spcBef>
                <a:spcPts val="0"/>
              </a:spcBef>
              <a:spcAft>
                <a:spcPts val="0"/>
              </a:spcAft>
              <a:buNone/>
            </a:pPr>
            <a:r>
              <a:rPr lang="es">
                <a:solidFill>
                  <a:srgbClr val="38761D"/>
                </a:solidFill>
                <a:latin typeface="Raleway"/>
                <a:ea typeface="Raleway"/>
                <a:cs typeface="Raleway"/>
                <a:sym typeface="Raleway"/>
              </a:rPr>
              <a:t>✔</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
        <p:nvSpPr>
          <p:cNvPr id="106" name="Google Shape;106;p21"/>
          <p:cNvSpPr txBox="1"/>
          <p:nvPr/>
        </p:nvSpPr>
        <p:spPr>
          <a:xfrm>
            <a:off x="4862625" y="683150"/>
            <a:ext cx="40959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latin typeface="Raleway"/>
                <a:ea typeface="Raleway"/>
                <a:cs typeface="Raleway"/>
                <a:sym typeface="Raleway"/>
              </a:rPr>
              <a:t>What sparked your interest in science?</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p:nvPr/>
        </p:nvSpPr>
        <p:spPr>
          <a:xfrm>
            <a:off x="0" y="-27625"/>
            <a:ext cx="9144000" cy="646500"/>
          </a:xfrm>
          <a:prstGeom prst="rect">
            <a:avLst/>
          </a:prstGeom>
          <a:solidFill>
            <a:srgbClr val="2E2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2"/>
          <p:cNvSpPr txBox="1"/>
          <p:nvPr/>
        </p:nvSpPr>
        <p:spPr>
          <a:xfrm>
            <a:off x="-9025" y="-66425"/>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3000">
                <a:solidFill>
                  <a:schemeClr val="lt1"/>
                </a:solidFill>
                <a:latin typeface="Raleway Medium"/>
                <a:ea typeface="Raleway Medium"/>
                <a:cs typeface="Raleway Medium"/>
                <a:sym typeface="Raleway Medium"/>
              </a:rPr>
              <a:t>Am I happy to have chosen a scientific career? </a:t>
            </a:r>
            <a:endParaRPr sz="3000">
              <a:solidFill>
                <a:schemeClr val="lt1"/>
              </a:solidFill>
              <a:latin typeface="Raleway Medium"/>
              <a:ea typeface="Raleway Medium"/>
              <a:cs typeface="Raleway Medium"/>
              <a:sym typeface="Raleway Medium"/>
            </a:endParaRPr>
          </a:p>
        </p:txBody>
      </p:sp>
      <p:sp>
        <p:nvSpPr>
          <p:cNvPr id="113" name="Google Shape;113;p22"/>
          <p:cNvSpPr txBox="1"/>
          <p:nvPr/>
        </p:nvSpPr>
        <p:spPr>
          <a:xfrm>
            <a:off x="-1004775" y="683150"/>
            <a:ext cx="624000" cy="10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solidFill>
                  <a:srgbClr val="CC0000"/>
                </a:solidFill>
                <a:latin typeface="Raleway"/>
                <a:ea typeface="Raleway"/>
                <a:cs typeface="Raleway"/>
                <a:sym typeface="Raleway"/>
              </a:rPr>
              <a:t>⛌</a:t>
            </a:r>
            <a:endParaRPr>
              <a:latin typeface="Raleway"/>
              <a:ea typeface="Raleway"/>
              <a:cs typeface="Raleway"/>
              <a:sym typeface="Raleway"/>
            </a:endParaRPr>
          </a:p>
          <a:p>
            <a:pPr indent="0" lvl="0" marL="0" rtl="0" algn="l">
              <a:lnSpc>
                <a:spcPct val="150000"/>
              </a:lnSpc>
              <a:spcBef>
                <a:spcPts val="0"/>
              </a:spcBef>
              <a:spcAft>
                <a:spcPts val="0"/>
              </a:spcAft>
              <a:buNone/>
            </a:pPr>
            <a:r>
              <a:rPr lang="es">
                <a:solidFill>
                  <a:srgbClr val="38761D"/>
                </a:solidFill>
                <a:latin typeface="Raleway"/>
                <a:ea typeface="Raleway"/>
                <a:cs typeface="Raleway"/>
                <a:sym typeface="Raleway"/>
              </a:rPr>
              <a:t>✔</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
        <p:nvSpPr>
          <p:cNvPr id="114" name="Google Shape;114;p22"/>
          <p:cNvSpPr txBox="1"/>
          <p:nvPr/>
        </p:nvSpPr>
        <p:spPr>
          <a:xfrm>
            <a:off x="3480750" y="1902150"/>
            <a:ext cx="2151000" cy="1339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s" sz="7500">
                <a:latin typeface="Raleway"/>
                <a:ea typeface="Raleway"/>
                <a:cs typeface="Raleway"/>
                <a:sym typeface="Raleway"/>
              </a:rPr>
              <a:t>Yes</a:t>
            </a:r>
            <a:endParaRPr>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p:nvPr/>
        </p:nvSpPr>
        <p:spPr>
          <a:xfrm>
            <a:off x="0" y="-27625"/>
            <a:ext cx="9144000" cy="646500"/>
          </a:xfrm>
          <a:prstGeom prst="rect">
            <a:avLst/>
          </a:prstGeom>
          <a:solidFill>
            <a:srgbClr val="2E2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3"/>
          <p:cNvSpPr txBox="1"/>
          <p:nvPr/>
        </p:nvSpPr>
        <p:spPr>
          <a:xfrm>
            <a:off x="-9025" y="-66425"/>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3000">
                <a:solidFill>
                  <a:schemeClr val="lt1"/>
                </a:solidFill>
                <a:latin typeface="Raleway Medium"/>
                <a:ea typeface="Raleway Medium"/>
                <a:cs typeface="Raleway Medium"/>
                <a:sym typeface="Raleway Medium"/>
              </a:rPr>
              <a:t>How do I work?</a:t>
            </a:r>
            <a:endParaRPr sz="3000">
              <a:solidFill>
                <a:schemeClr val="lt1"/>
              </a:solidFill>
              <a:latin typeface="Raleway Medium"/>
              <a:ea typeface="Raleway Medium"/>
              <a:cs typeface="Raleway Medium"/>
              <a:sym typeface="Raleway Medium"/>
            </a:endParaRPr>
          </a:p>
        </p:txBody>
      </p:sp>
      <p:sp>
        <p:nvSpPr>
          <p:cNvPr id="121" name="Google Shape;121;p23"/>
          <p:cNvSpPr txBox="1"/>
          <p:nvPr/>
        </p:nvSpPr>
        <p:spPr>
          <a:xfrm>
            <a:off x="214425" y="683150"/>
            <a:ext cx="4095900" cy="1369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latin typeface="Raleway"/>
                <a:ea typeface="Raleway"/>
                <a:cs typeface="Raleway"/>
                <a:sym typeface="Raleway"/>
              </a:rPr>
              <a:t>Do I wear glasses? </a:t>
            </a:r>
            <a:endParaRPr>
              <a:latin typeface="Raleway"/>
              <a:ea typeface="Raleway"/>
              <a:cs typeface="Raleway"/>
              <a:sym typeface="Raleway"/>
            </a:endParaRPr>
          </a:p>
          <a:p>
            <a:pPr indent="0" lvl="0" marL="0" rtl="0" algn="l">
              <a:lnSpc>
                <a:spcPct val="150000"/>
              </a:lnSpc>
              <a:spcBef>
                <a:spcPts val="0"/>
              </a:spcBef>
              <a:spcAft>
                <a:spcPts val="0"/>
              </a:spcAft>
              <a:buNone/>
            </a:pPr>
            <a:r>
              <a:rPr lang="es">
                <a:latin typeface="Raleway"/>
                <a:ea typeface="Raleway"/>
                <a:cs typeface="Raleway"/>
                <a:sym typeface="Raleway"/>
              </a:rPr>
              <a:t>Do I wear a lab coat? </a:t>
            </a:r>
            <a:endParaRPr>
              <a:latin typeface="Raleway"/>
              <a:ea typeface="Raleway"/>
              <a:cs typeface="Raleway"/>
              <a:sym typeface="Raleway"/>
            </a:endParaRPr>
          </a:p>
          <a:p>
            <a:pPr indent="0" lvl="0" marL="0" rtl="0" algn="l">
              <a:lnSpc>
                <a:spcPct val="150000"/>
              </a:lnSpc>
              <a:spcBef>
                <a:spcPts val="0"/>
              </a:spcBef>
              <a:spcAft>
                <a:spcPts val="0"/>
              </a:spcAft>
              <a:buNone/>
            </a:pPr>
            <a:r>
              <a:rPr lang="es">
                <a:latin typeface="Raleway"/>
                <a:ea typeface="Raleway"/>
                <a:cs typeface="Raleway"/>
                <a:sym typeface="Raleway"/>
              </a:rPr>
              <a:t>Do I wear gloves?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
        <p:nvSpPr>
          <p:cNvPr id="122" name="Google Shape;122;p23"/>
          <p:cNvSpPr txBox="1"/>
          <p:nvPr/>
        </p:nvSpPr>
        <p:spPr>
          <a:xfrm>
            <a:off x="-1004775" y="683150"/>
            <a:ext cx="624000" cy="10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solidFill>
                  <a:srgbClr val="CC0000"/>
                </a:solidFill>
                <a:latin typeface="Raleway"/>
                <a:ea typeface="Raleway"/>
                <a:cs typeface="Raleway"/>
                <a:sym typeface="Raleway"/>
              </a:rPr>
              <a:t>⛌</a:t>
            </a:r>
            <a:endParaRPr>
              <a:latin typeface="Raleway"/>
              <a:ea typeface="Raleway"/>
              <a:cs typeface="Raleway"/>
              <a:sym typeface="Raleway"/>
            </a:endParaRPr>
          </a:p>
          <a:p>
            <a:pPr indent="0" lvl="0" marL="0" rtl="0" algn="l">
              <a:lnSpc>
                <a:spcPct val="150000"/>
              </a:lnSpc>
              <a:spcBef>
                <a:spcPts val="0"/>
              </a:spcBef>
              <a:spcAft>
                <a:spcPts val="0"/>
              </a:spcAft>
              <a:buNone/>
            </a:pPr>
            <a:r>
              <a:rPr lang="es">
                <a:solidFill>
                  <a:srgbClr val="38761D"/>
                </a:solidFill>
                <a:latin typeface="Raleway"/>
                <a:ea typeface="Raleway"/>
                <a:cs typeface="Raleway"/>
                <a:sym typeface="Raleway"/>
              </a:rPr>
              <a:t>✔</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
        <p:nvSpPr>
          <p:cNvPr id="123" name="Google Shape;123;p23"/>
          <p:cNvSpPr txBox="1"/>
          <p:nvPr/>
        </p:nvSpPr>
        <p:spPr>
          <a:xfrm>
            <a:off x="4862625" y="683150"/>
            <a:ext cx="40959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latin typeface="Raleway"/>
                <a:ea typeface="Raleway"/>
                <a:cs typeface="Raleway"/>
                <a:sym typeface="Raleway"/>
              </a:rPr>
              <a:t>Where do I work?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p:nvPr/>
        </p:nvSpPr>
        <p:spPr>
          <a:xfrm>
            <a:off x="0" y="-27625"/>
            <a:ext cx="9144000" cy="646500"/>
          </a:xfrm>
          <a:prstGeom prst="rect">
            <a:avLst/>
          </a:prstGeom>
          <a:solidFill>
            <a:srgbClr val="2E2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4"/>
          <p:cNvSpPr txBox="1"/>
          <p:nvPr/>
        </p:nvSpPr>
        <p:spPr>
          <a:xfrm>
            <a:off x="-9025" y="-66425"/>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 sz="3000">
                <a:solidFill>
                  <a:schemeClr val="lt1"/>
                </a:solidFill>
                <a:latin typeface="Raleway Medium"/>
                <a:ea typeface="Raleway Medium"/>
                <a:cs typeface="Raleway Medium"/>
                <a:sym typeface="Raleway Medium"/>
              </a:rPr>
              <a:t>How do I work?</a:t>
            </a:r>
            <a:endParaRPr sz="3000">
              <a:solidFill>
                <a:schemeClr val="lt1"/>
              </a:solidFill>
              <a:latin typeface="Raleway Medium"/>
              <a:ea typeface="Raleway Medium"/>
              <a:cs typeface="Raleway Medium"/>
              <a:sym typeface="Raleway Medium"/>
            </a:endParaRPr>
          </a:p>
        </p:txBody>
      </p:sp>
      <p:sp>
        <p:nvSpPr>
          <p:cNvPr id="130" name="Google Shape;130;p24"/>
          <p:cNvSpPr txBox="1"/>
          <p:nvPr/>
        </p:nvSpPr>
        <p:spPr>
          <a:xfrm>
            <a:off x="214425" y="683150"/>
            <a:ext cx="40959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latin typeface="Raleway"/>
                <a:ea typeface="Raleway"/>
                <a:cs typeface="Raleway"/>
                <a:sym typeface="Raleway"/>
              </a:rPr>
              <a:t>Who do I work with?</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
        <p:nvSpPr>
          <p:cNvPr id="131" name="Google Shape;131;p24"/>
          <p:cNvSpPr txBox="1"/>
          <p:nvPr/>
        </p:nvSpPr>
        <p:spPr>
          <a:xfrm>
            <a:off x="-1004775" y="683150"/>
            <a:ext cx="624000" cy="10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a:solidFill>
                  <a:srgbClr val="CC0000"/>
                </a:solidFill>
                <a:latin typeface="Raleway"/>
                <a:ea typeface="Raleway"/>
                <a:cs typeface="Raleway"/>
                <a:sym typeface="Raleway"/>
              </a:rPr>
              <a:t>⛌</a:t>
            </a:r>
            <a:endParaRPr>
              <a:latin typeface="Raleway"/>
              <a:ea typeface="Raleway"/>
              <a:cs typeface="Raleway"/>
              <a:sym typeface="Raleway"/>
            </a:endParaRPr>
          </a:p>
          <a:p>
            <a:pPr indent="0" lvl="0" marL="0" rtl="0" algn="l">
              <a:lnSpc>
                <a:spcPct val="150000"/>
              </a:lnSpc>
              <a:spcBef>
                <a:spcPts val="0"/>
              </a:spcBef>
              <a:spcAft>
                <a:spcPts val="0"/>
              </a:spcAft>
              <a:buNone/>
            </a:pPr>
            <a:r>
              <a:rPr lang="es">
                <a:solidFill>
                  <a:srgbClr val="38761D"/>
                </a:solidFill>
                <a:latin typeface="Raleway"/>
                <a:ea typeface="Raleway"/>
                <a:cs typeface="Raleway"/>
                <a:sym typeface="Raleway"/>
              </a:rPr>
              <a:t>✔</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p:txBody>
      </p:sp>
      <p:sp>
        <p:nvSpPr>
          <p:cNvPr id="132" name="Google Shape;132;p24"/>
          <p:cNvSpPr txBox="1"/>
          <p:nvPr/>
        </p:nvSpPr>
        <p:spPr>
          <a:xfrm>
            <a:off x="4862625" y="683150"/>
            <a:ext cx="40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133" name="Google Shape;133;p24"/>
          <p:cNvSpPr txBox="1"/>
          <p:nvPr/>
        </p:nvSpPr>
        <p:spPr>
          <a:xfrm>
            <a:off x="639600" y="1632325"/>
            <a:ext cx="38376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aleway"/>
              <a:buChar char="●"/>
            </a:pPr>
            <a:r>
              <a:rPr lang="es">
                <a:latin typeface="Raleway"/>
                <a:ea typeface="Raleway"/>
                <a:cs typeface="Raleway"/>
                <a:sym typeface="Raleway"/>
              </a:rPr>
              <a:t>Group photo recommended</a:t>
            </a:r>
            <a:endParaRPr>
              <a:latin typeface="Raleway"/>
              <a:ea typeface="Raleway"/>
              <a:cs typeface="Raleway"/>
              <a:sym typeface="Raleway"/>
            </a:endParaRPr>
          </a:p>
          <a:p>
            <a:pPr indent="-317500" lvl="0" marL="457200" rtl="0" algn="l">
              <a:spcBef>
                <a:spcPts val="0"/>
              </a:spcBef>
              <a:spcAft>
                <a:spcPts val="0"/>
              </a:spcAft>
              <a:buSzPts val="1400"/>
              <a:buFont typeface="Raleway"/>
              <a:buChar char="●"/>
            </a:pPr>
            <a:r>
              <a:rPr lang="es">
                <a:latin typeface="Raleway"/>
                <a:ea typeface="Raleway"/>
                <a:cs typeface="Raleway"/>
                <a:sym typeface="Raleway"/>
              </a:rPr>
              <a:t>Explain who else works with you</a:t>
            </a:r>
            <a:endParaRPr>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