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Raleway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hIRDlZzLtNsNcyyPOEhPIz/HPC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Medium-regular.fntdata"/><Relationship Id="rId11" Type="http://schemas.openxmlformats.org/officeDocument/2006/relationships/slide" Target="slides/slide6.xml"/><Relationship Id="rId22" Type="http://schemas.openxmlformats.org/officeDocument/2006/relationships/font" Target="fonts/RalewayMedium-italic.fntdata"/><Relationship Id="rId10" Type="http://schemas.openxmlformats.org/officeDocument/2006/relationships/slide" Target="slides/slide5.xml"/><Relationship Id="rId21" Type="http://schemas.openxmlformats.org/officeDocument/2006/relationships/font" Target="fonts/RalewayMedium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RalewayMedium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boldItalic.fntdata"/><Relationship Id="rId6" Type="http://schemas.openxmlformats.org/officeDocument/2006/relationships/slide" Target="slides/slide1.xml"/><Relationship Id="rId18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 txBox="1"/>
          <p:nvPr>
            <p:ph type="title"/>
          </p:nvPr>
        </p:nvSpPr>
        <p:spPr>
          <a:xfrm>
            <a:off x="457172" y="205014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5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5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5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5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5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5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5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5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500" u="none" cap="none" strike="noStrike"/>
            </a:lvl9pPr>
          </a:lstStyle>
          <a:p/>
        </p:txBody>
      </p:sp>
      <p:sp>
        <p:nvSpPr>
          <p:cNvPr id="57" name="Google Shape;57;p24"/>
          <p:cNvSpPr txBox="1"/>
          <p:nvPr>
            <p:ph idx="1" type="body"/>
          </p:nvPr>
        </p:nvSpPr>
        <p:spPr>
          <a:xfrm>
            <a:off x="457172" y="1203631"/>
            <a:ext cx="82287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500" u="none" cap="none" strike="noStrike"/>
            </a:lvl1pPr>
            <a:lvl2pPr indent="-228600" lvl="1" marL="914400" marR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500" u="none" cap="none" strike="noStrike"/>
            </a:lvl2pPr>
            <a:lvl3pPr indent="-228600" lvl="2" marL="1371600" marR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500" u="none" cap="none" strike="noStrike"/>
            </a:lvl3pPr>
            <a:lvl4pPr indent="-228600" lvl="3" marL="1828800" marR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500" u="none" cap="none" strike="noStrike"/>
            </a:lvl4pPr>
            <a:lvl5pPr indent="-228600" lvl="4" marL="2286000" marR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500" u="none" cap="none" strike="noStrike"/>
            </a:lvl5pPr>
            <a:lvl6pPr indent="-228600" lvl="5" marL="2743200" marR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500" u="none" cap="none" strike="noStrike"/>
            </a:lvl6pPr>
            <a:lvl7pPr indent="-228600" lvl="6" marL="3200400" marR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500" u="none" cap="none" strike="noStrike"/>
            </a:lvl7pPr>
            <a:lvl8pPr indent="-228600" lvl="7" marL="3657600" marR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500" u="none" cap="none" strike="noStrike"/>
            </a:lvl8pPr>
            <a:lvl9pPr indent="-228600" lvl="8" marL="4114800" marR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1">
  <p:cSld name="OBJECT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457172" y="205014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457172" y="1203631"/>
            <a:ext cx="82287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 1">
  <p:cSld name="SECTION_HEADER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3"/>
          <p:cNvPicPr preferRelativeResize="0"/>
          <p:nvPr/>
        </p:nvPicPr>
        <p:blipFill rotWithShape="1">
          <a:blip r:embed="rId2">
            <a:alphaModFix amt="17000"/>
          </a:blip>
          <a:srcRect b="11543" l="1816" r="1546" t="10617"/>
          <a:stretch/>
        </p:blipFill>
        <p:spPr>
          <a:xfrm>
            <a:off x="0" y="0"/>
            <a:ext cx="9144000" cy="460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4"/>
          <p:cNvPicPr preferRelativeResize="0"/>
          <p:nvPr/>
        </p:nvPicPr>
        <p:blipFill rotWithShape="1">
          <a:blip r:embed="rId2">
            <a:alphaModFix amt="17000"/>
          </a:blip>
          <a:srcRect b="11543" l="1807" r="1546" t="10617"/>
          <a:stretch/>
        </p:blipFill>
        <p:spPr>
          <a:xfrm>
            <a:off x="0" y="0"/>
            <a:ext cx="9144000" cy="460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" name="Google Shape;9;p11"/>
          <p:cNvSpPr/>
          <p:nvPr/>
        </p:nvSpPr>
        <p:spPr>
          <a:xfrm>
            <a:off x="0" y="4620575"/>
            <a:ext cx="9144000" cy="522900"/>
          </a:xfrm>
          <a:prstGeom prst="rect">
            <a:avLst/>
          </a:prstGeom>
          <a:solidFill>
            <a:srgbClr val="2E29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1"/>
          <p:cNvSpPr txBox="1"/>
          <p:nvPr/>
        </p:nvSpPr>
        <p:spPr>
          <a:xfrm>
            <a:off x="3850550" y="4666475"/>
            <a:ext cx="4069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#científiques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/>
          <p:nvPr/>
        </p:nvSpPr>
        <p:spPr>
          <a:xfrm>
            <a:off x="444725" y="1894725"/>
            <a:ext cx="3646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2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Plantilla de la presentació</a:t>
            </a:r>
            <a:endParaRPr b="0" i="0" sz="2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2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202</a:t>
            </a:r>
            <a:r>
              <a:rPr lang="es" sz="2200">
                <a:latin typeface="Raleway"/>
                <a:ea typeface="Raleway"/>
                <a:cs typeface="Raleway"/>
                <a:sym typeface="Raleway"/>
              </a:rPr>
              <a:t>6</a:t>
            </a:r>
            <a:endParaRPr b="0" i="0" sz="2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6" name="Google Shape;66;p1"/>
          <p:cNvPicPr preferRelativeResize="0"/>
          <p:nvPr/>
        </p:nvPicPr>
        <p:blipFill rotWithShape="1">
          <a:blip r:embed="rId3">
            <a:alphaModFix/>
          </a:blip>
          <a:srcRect b="0" l="0" r="0" t="31968"/>
          <a:stretch/>
        </p:blipFill>
        <p:spPr>
          <a:xfrm>
            <a:off x="4676575" y="334525"/>
            <a:ext cx="4061700" cy="3908100"/>
          </a:xfrm>
          <a:prstGeom prst="roundRect">
            <a:avLst>
              <a:gd fmla="val 6118" name="adj"/>
            </a:avLst>
          </a:prstGeom>
          <a:solidFill>
            <a:srgbClr val="ECECEC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/>
          <p:nvPr/>
        </p:nvSpPr>
        <p:spPr>
          <a:xfrm>
            <a:off x="0" y="-27625"/>
            <a:ext cx="9144000" cy="646500"/>
          </a:xfrm>
          <a:prstGeom prst="rect">
            <a:avLst/>
          </a:prstGeom>
          <a:solidFill>
            <a:srgbClr val="2E29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0"/>
          <p:cNvSpPr txBox="1"/>
          <p:nvPr/>
        </p:nvSpPr>
        <p:spPr>
          <a:xfrm>
            <a:off x="-9025" y="-66425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" sz="3000" u="none" cap="none" strike="noStrike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Què investigo? / En què treballo?</a:t>
            </a:r>
            <a:endParaRPr b="0" i="0" sz="3000" u="none" cap="none" strike="noStrike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40" name="Google Shape;140;p10"/>
          <p:cNvSpPr txBox="1"/>
          <p:nvPr/>
        </p:nvSpPr>
        <p:spPr>
          <a:xfrm>
            <a:off x="214425" y="683150"/>
            <a:ext cx="7957800" cy="3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Expliqueu en què consisteix la vostra recerca. Si treballeu en una altra posició que no inclou recerca, expliqueu-la també. Volem donar visibilitat a tot tipus de posicions i perfils dins de les persones que treballen en una professió relacionada amb la ciència.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Recordeu: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Poca lletra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Imatges senzilles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No fer servir gràfiques científiques ni fòrmules complicades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1" name="Google Shape;141;p10"/>
          <p:cNvSpPr txBox="1"/>
          <p:nvPr/>
        </p:nvSpPr>
        <p:spPr>
          <a:xfrm>
            <a:off x="-1004775" y="683150"/>
            <a:ext cx="624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⛌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38761D"/>
                </a:solidFill>
                <a:latin typeface="Raleway"/>
                <a:ea typeface="Raleway"/>
                <a:cs typeface="Raleway"/>
                <a:sym typeface="Raleway"/>
              </a:rPr>
              <a:t>✔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2" name="Google Shape;142;p10"/>
          <p:cNvSpPr txBox="1"/>
          <p:nvPr/>
        </p:nvSpPr>
        <p:spPr>
          <a:xfrm>
            <a:off x="4862625" y="683150"/>
            <a:ext cx="409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/>
          <p:nvPr/>
        </p:nvSpPr>
        <p:spPr>
          <a:xfrm>
            <a:off x="0" y="-27625"/>
            <a:ext cx="9144000" cy="646500"/>
          </a:xfrm>
          <a:prstGeom prst="rect">
            <a:avLst/>
          </a:prstGeom>
          <a:solidFill>
            <a:srgbClr val="2E29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-9025" y="-66425"/>
            <a:ext cx="7292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" sz="3000" u="none" cap="none" strike="noStrike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Em presento</a:t>
            </a:r>
            <a:endParaRPr b="0" i="0" sz="3000" u="none" cap="none" strike="noStrike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214425" y="683150"/>
            <a:ext cx="8604300" cy="83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Recomanem posar fotos o vídeos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Però presentar-se mirant a càmera si és que es fa la xerrada online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/>
          <p:nvPr/>
        </p:nvSpPr>
        <p:spPr>
          <a:xfrm>
            <a:off x="0" y="-27625"/>
            <a:ext cx="9144000" cy="646500"/>
          </a:xfrm>
          <a:prstGeom prst="rect">
            <a:avLst/>
          </a:prstGeom>
          <a:solidFill>
            <a:srgbClr val="2E29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-9025" y="-66425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" sz="3000" u="none" cap="none" strike="noStrike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Aficions i temps lliure</a:t>
            </a:r>
            <a:endParaRPr b="0" i="0" sz="3000" u="none" cap="none" strike="noStrike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80" name="Google Shape;80;p3"/>
          <p:cNvSpPr txBox="1"/>
          <p:nvPr/>
        </p:nvSpPr>
        <p:spPr>
          <a:xfrm>
            <a:off x="214425" y="683150"/>
            <a:ext cx="860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Recomanem posar fotos o vídeos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/>
          <p:nvPr/>
        </p:nvSpPr>
        <p:spPr>
          <a:xfrm>
            <a:off x="0" y="-27625"/>
            <a:ext cx="9144000" cy="646500"/>
          </a:xfrm>
          <a:prstGeom prst="rect">
            <a:avLst/>
          </a:prstGeom>
          <a:solidFill>
            <a:srgbClr val="2E29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-9025" y="-66425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" sz="3000" u="none" cap="none" strike="noStrike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Quan tenia la vostra edat...</a:t>
            </a:r>
            <a:endParaRPr b="0" i="0" sz="3000" u="none" cap="none" strike="noStrike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214425" y="683150"/>
            <a:ext cx="4095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 gran volia ser… 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(Millor si podeu posar una foto o un vídeo)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4776900" y="683150"/>
            <a:ext cx="4095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Jocs i aficions…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(Millor si podeu posar una foto o un vídeo)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/>
          <p:nvPr/>
        </p:nvSpPr>
        <p:spPr>
          <a:xfrm>
            <a:off x="0" y="-27625"/>
            <a:ext cx="9144000" cy="646500"/>
          </a:xfrm>
          <a:prstGeom prst="rect">
            <a:avLst/>
          </a:prstGeom>
          <a:solidFill>
            <a:srgbClr val="2E29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"/>
          <p:cNvSpPr txBox="1"/>
          <p:nvPr/>
        </p:nvSpPr>
        <p:spPr>
          <a:xfrm>
            <a:off x="-9025" y="-66425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" sz="3000" u="none" cap="none" strike="noStrike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Quan tenia la vostra edat...</a:t>
            </a:r>
            <a:endParaRPr b="0" i="0" sz="3000" u="none" cap="none" strike="noStrike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5" name="Google Shape;95;p5"/>
          <p:cNvSpPr txBox="1"/>
          <p:nvPr/>
        </p:nvSpPr>
        <p:spPr>
          <a:xfrm>
            <a:off x="214425" y="683150"/>
            <a:ext cx="40959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M’agradava... 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... la ciència? </a:t>
            </a:r>
            <a:endParaRPr b="0" i="0" sz="1400" u="none" cap="none" strike="noStrike">
              <a:solidFill>
                <a:srgbClr val="38761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... les mates? </a:t>
            </a:r>
            <a:endParaRPr b="0" i="0" sz="1400" u="none" cap="none" strike="noStrike">
              <a:solidFill>
                <a:srgbClr val="CC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... les llengües? 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... llegir? 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... la gimnàstica? 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... l'art i la plàstica? 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... la música? 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(Teniu les icones fora de la diapositiva)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6" name="Google Shape;96;p5"/>
          <p:cNvSpPr txBox="1"/>
          <p:nvPr/>
        </p:nvSpPr>
        <p:spPr>
          <a:xfrm>
            <a:off x="-1004775" y="683150"/>
            <a:ext cx="624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⛌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38761D"/>
                </a:solidFill>
                <a:latin typeface="Raleway"/>
                <a:ea typeface="Raleway"/>
                <a:cs typeface="Raleway"/>
                <a:sym typeface="Raleway"/>
              </a:rPr>
              <a:t>✔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" name="Google Shape;97;p5"/>
          <p:cNvSpPr txBox="1"/>
          <p:nvPr/>
        </p:nvSpPr>
        <p:spPr>
          <a:xfrm>
            <a:off x="8510975" y="775200"/>
            <a:ext cx="624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⛌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38761D"/>
                </a:solidFill>
                <a:latin typeface="Raleway"/>
                <a:ea typeface="Raleway"/>
                <a:cs typeface="Raleway"/>
                <a:sym typeface="Raleway"/>
              </a:rPr>
              <a:t>✔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/>
          <p:nvPr/>
        </p:nvSpPr>
        <p:spPr>
          <a:xfrm>
            <a:off x="0" y="-27625"/>
            <a:ext cx="9144000" cy="646500"/>
          </a:xfrm>
          <a:prstGeom prst="rect">
            <a:avLst/>
          </a:prstGeom>
          <a:solidFill>
            <a:srgbClr val="2E29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-9025" y="-66425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" sz="3000" u="none" cap="none" strike="noStrike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Carrera científica</a:t>
            </a:r>
            <a:endParaRPr b="0" i="0" sz="3000" u="none" cap="none" strike="noStrike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04" name="Google Shape;104;p6"/>
          <p:cNvSpPr txBox="1"/>
          <p:nvPr/>
        </p:nvSpPr>
        <p:spPr>
          <a:xfrm>
            <a:off x="214425" y="683150"/>
            <a:ext cx="4095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Família científica? 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5" name="Google Shape;105;p6"/>
          <p:cNvSpPr txBox="1"/>
          <p:nvPr/>
        </p:nvSpPr>
        <p:spPr>
          <a:xfrm>
            <a:off x="-1004775" y="683150"/>
            <a:ext cx="624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⛌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38761D"/>
                </a:solidFill>
                <a:latin typeface="Raleway"/>
                <a:ea typeface="Raleway"/>
                <a:cs typeface="Raleway"/>
                <a:sym typeface="Raleway"/>
              </a:rPr>
              <a:t>✔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6"/>
          <p:cNvSpPr txBox="1"/>
          <p:nvPr/>
        </p:nvSpPr>
        <p:spPr>
          <a:xfrm>
            <a:off x="4862625" y="683150"/>
            <a:ext cx="4095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Què et va fer interessar-te per la ciència? 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/>
          <p:nvPr/>
        </p:nvSpPr>
        <p:spPr>
          <a:xfrm>
            <a:off x="0" y="-27625"/>
            <a:ext cx="9144000" cy="646500"/>
          </a:xfrm>
          <a:prstGeom prst="rect">
            <a:avLst/>
          </a:prstGeom>
          <a:solidFill>
            <a:srgbClr val="2E29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7"/>
          <p:cNvSpPr txBox="1"/>
          <p:nvPr/>
        </p:nvSpPr>
        <p:spPr>
          <a:xfrm>
            <a:off x="-9025" y="-66425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" sz="3000" u="none" cap="none" strike="noStrike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Estic contenta d’haver triat la carrera científica? </a:t>
            </a:r>
            <a:endParaRPr b="0" i="0" sz="3000" u="none" cap="none" strike="noStrike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3" name="Google Shape;113;p7"/>
          <p:cNvSpPr txBox="1"/>
          <p:nvPr/>
        </p:nvSpPr>
        <p:spPr>
          <a:xfrm>
            <a:off x="-1004775" y="683150"/>
            <a:ext cx="624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⛌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38761D"/>
                </a:solidFill>
                <a:latin typeface="Raleway"/>
                <a:ea typeface="Raleway"/>
                <a:cs typeface="Raleway"/>
                <a:sym typeface="Raleway"/>
              </a:rPr>
              <a:t>✔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4" name="Google Shape;114;p7"/>
          <p:cNvSpPr txBox="1"/>
          <p:nvPr/>
        </p:nvSpPr>
        <p:spPr>
          <a:xfrm>
            <a:off x="3480750" y="1902150"/>
            <a:ext cx="21510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s" sz="75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Sí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/>
          <p:nvPr/>
        </p:nvSpPr>
        <p:spPr>
          <a:xfrm>
            <a:off x="0" y="-27625"/>
            <a:ext cx="9144000" cy="646500"/>
          </a:xfrm>
          <a:prstGeom prst="rect">
            <a:avLst/>
          </a:prstGeom>
          <a:solidFill>
            <a:srgbClr val="2E29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8"/>
          <p:cNvSpPr txBox="1"/>
          <p:nvPr/>
        </p:nvSpPr>
        <p:spPr>
          <a:xfrm>
            <a:off x="-9025" y="-66425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" sz="3000" u="none" cap="none" strike="noStrike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Com treballo?</a:t>
            </a:r>
            <a:endParaRPr b="0" i="0" sz="3000" u="none" cap="none" strike="noStrike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1" name="Google Shape;121;p8"/>
          <p:cNvSpPr txBox="1"/>
          <p:nvPr/>
        </p:nvSpPr>
        <p:spPr>
          <a:xfrm>
            <a:off x="214425" y="683150"/>
            <a:ext cx="40959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Porto ulleres? 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Porto bata? 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Porto guants? 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p8"/>
          <p:cNvSpPr txBox="1"/>
          <p:nvPr/>
        </p:nvSpPr>
        <p:spPr>
          <a:xfrm>
            <a:off x="-1004775" y="683150"/>
            <a:ext cx="624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⛌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38761D"/>
                </a:solidFill>
                <a:latin typeface="Raleway"/>
                <a:ea typeface="Raleway"/>
                <a:cs typeface="Raleway"/>
                <a:sym typeface="Raleway"/>
              </a:rPr>
              <a:t>✔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3" name="Google Shape;123;p8"/>
          <p:cNvSpPr txBox="1"/>
          <p:nvPr/>
        </p:nvSpPr>
        <p:spPr>
          <a:xfrm>
            <a:off x="4862625" y="683150"/>
            <a:ext cx="4095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On treballo? 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/>
          <p:nvPr/>
        </p:nvSpPr>
        <p:spPr>
          <a:xfrm>
            <a:off x="0" y="-27625"/>
            <a:ext cx="9144000" cy="646500"/>
          </a:xfrm>
          <a:prstGeom prst="rect">
            <a:avLst/>
          </a:prstGeom>
          <a:solidFill>
            <a:srgbClr val="2E29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9"/>
          <p:cNvSpPr txBox="1"/>
          <p:nvPr/>
        </p:nvSpPr>
        <p:spPr>
          <a:xfrm>
            <a:off x="-9025" y="-66425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" sz="3000" u="none" cap="none" strike="noStrike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Com treballo?</a:t>
            </a:r>
            <a:endParaRPr b="0" i="0" sz="3000" u="none" cap="none" strike="noStrike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30" name="Google Shape;130;p9"/>
          <p:cNvSpPr txBox="1"/>
          <p:nvPr/>
        </p:nvSpPr>
        <p:spPr>
          <a:xfrm>
            <a:off x="214425" y="683150"/>
            <a:ext cx="4095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Amb qui treballo?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1" name="Google Shape;131;p9"/>
          <p:cNvSpPr txBox="1"/>
          <p:nvPr/>
        </p:nvSpPr>
        <p:spPr>
          <a:xfrm>
            <a:off x="-1004775" y="683150"/>
            <a:ext cx="624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⛌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38761D"/>
                </a:solidFill>
                <a:latin typeface="Raleway"/>
                <a:ea typeface="Raleway"/>
                <a:cs typeface="Raleway"/>
                <a:sym typeface="Raleway"/>
              </a:rPr>
              <a:t>✔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2" name="Google Shape;132;p9"/>
          <p:cNvSpPr txBox="1"/>
          <p:nvPr/>
        </p:nvSpPr>
        <p:spPr>
          <a:xfrm>
            <a:off x="4862625" y="683150"/>
            <a:ext cx="409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3" name="Google Shape;133;p9"/>
          <p:cNvSpPr txBox="1"/>
          <p:nvPr/>
        </p:nvSpPr>
        <p:spPr>
          <a:xfrm>
            <a:off x="639600" y="1632325"/>
            <a:ext cx="383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Recomanem fotografia de grup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Explicar qui més treballa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Zoila Babot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0x010100772312A8F86B174D89222F520F6F735A</vt:lpwstr>
  </property>
  <property fmtid="{D5CDD505-2E9C-101B-9397-08002B2CF9AE}" pid="3" name="MediaServiceImageTags">
    <vt:lpwstr/>
  </property>
</Properties>
</file>