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aleway"/>
      <p:regular r:id="rId16"/>
      <p:bold r:id="rId17"/>
      <p:italic r:id="rId18"/>
      <p:boldItalic r:id="rId19"/>
    </p:embeddedFont>
    <p:embeddedFont>
      <p:font typeface="Raleway Medium"/>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Medium-regular.fntdata"/><Relationship Id="rId11" Type="http://schemas.openxmlformats.org/officeDocument/2006/relationships/slide" Target="slides/slide6.xml"/><Relationship Id="rId22" Type="http://schemas.openxmlformats.org/officeDocument/2006/relationships/font" Target="fonts/RalewayMedium-italic.fntdata"/><Relationship Id="rId10" Type="http://schemas.openxmlformats.org/officeDocument/2006/relationships/slide" Target="slides/slide5.xml"/><Relationship Id="rId21" Type="http://schemas.openxmlformats.org/officeDocument/2006/relationships/font" Target="fonts/RalewayMedium-bold.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RalewayMedium-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bold.fntdata"/><Relationship Id="rId16" Type="http://schemas.openxmlformats.org/officeDocument/2006/relationships/font" Target="fonts/Raleway-regular.fntdata"/><Relationship Id="rId5" Type="http://schemas.openxmlformats.org/officeDocument/2006/relationships/notesMaster" Target="notesMasters/notesMaster1.xml"/><Relationship Id="rId19" Type="http://schemas.openxmlformats.org/officeDocument/2006/relationships/font" Target="fonts/Raleway-boldItalic.fntdata"/><Relationship Id="rId6" Type="http://schemas.openxmlformats.org/officeDocument/2006/relationships/slide" Target="slides/slide1.xml"/><Relationship Id="rId18" Type="http://schemas.openxmlformats.org/officeDocument/2006/relationships/font" Target="fonts/Raleway-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b53563f569_0_5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b53563f569_0_5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7957d9f43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7957d9f43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b53563f569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b53563f569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b714e40f0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b714e40f0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b53563f569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b53563f569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b53563f569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b53563f569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b53563f569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b53563f569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b53563f569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b53563f569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b53563f569_0_4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b53563f569_0_4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3" name="Google Shape;13;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52" name="Shape 52"/>
        <p:cNvGrpSpPr/>
        <p:nvPr/>
      </p:nvGrpSpPr>
      <p:grpSpPr>
        <a:xfrm>
          <a:off x="0" y="0"/>
          <a:ext cx="0" cy="0"/>
          <a:chOff x="0" y="0"/>
          <a:chExt cx="0" cy="0"/>
        </a:xfrm>
      </p:grpSpPr>
      <p:sp>
        <p:nvSpPr>
          <p:cNvPr id="53" name="Google Shape;53;p13"/>
          <p:cNvSpPr txBox="1"/>
          <p:nvPr>
            <p:ph type="title"/>
          </p:nvPr>
        </p:nvSpPr>
        <p:spPr>
          <a:xfrm>
            <a:off x="457172" y="205014"/>
            <a:ext cx="8228700" cy="858600"/>
          </a:xfrm>
          <a:prstGeom prst="rect">
            <a:avLst/>
          </a:prstGeom>
          <a:noFill/>
          <a:ln>
            <a:noFill/>
          </a:ln>
        </p:spPr>
        <p:txBody>
          <a:bodyPr anchorCtr="0" anchor="ctr" bIns="0" lIns="0" spcFirstLastPara="1" rIns="0" wrap="square" tIns="0">
            <a:normAutofit/>
          </a:bodyPr>
          <a:lstStyle>
            <a:lvl1pPr lvl="0" marR="0" rtl="0" algn="l">
              <a:spcBef>
                <a:spcPts val="0"/>
              </a:spcBef>
              <a:spcAft>
                <a:spcPts val="0"/>
              </a:spcAft>
              <a:buSzPts val="2800"/>
              <a:buNone/>
              <a:defRPr b="0" i="0" sz="1500" u="none" cap="none" strike="noStrike"/>
            </a:lvl1pPr>
            <a:lvl2pPr lvl="1" marR="0" rtl="0" algn="l">
              <a:spcBef>
                <a:spcPts val="0"/>
              </a:spcBef>
              <a:spcAft>
                <a:spcPts val="0"/>
              </a:spcAft>
              <a:buSzPts val="2800"/>
              <a:buNone/>
              <a:defRPr b="0" i="0" sz="1500" u="none" cap="none" strike="noStrike"/>
            </a:lvl2pPr>
            <a:lvl3pPr lvl="2" marR="0" rtl="0" algn="l">
              <a:spcBef>
                <a:spcPts val="0"/>
              </a:spcBef>
              <a:spcAft>
                <a:spcPts val="0"/>
              </a:spcAft>
              <a:buSzPts val="2800"/>
              <a:buNone/>
              <a:defRPr b="0" i="0" sz="1500" u="none" cap="none" strike="noStrike"/>
            </a:lvl3pPr>
            <a:lvl4pPr lvl="3" marR="0" rtl="0" algn="l">
              <a:spcBef>
                <a:spcPts val="0"/>
              </a:spcBef>
              <a:spcAft>
                <a:spcPts val="0"/>
              </a:spcAft>
              <a:buSzPts val="2800"/>
              <a:buNone/>
              <a:defRPr b="0" i="0" sz="1500" u="none" cap="none" strike="noStrike"/>
            </a:lvl4pPr>
            <a:lvl5pPr lvl="4" marR="0" rtl="0" algn="l">
              <a:spcBef>
                <a:spcPts val="0"/>
              </a:spcBef>
              <a:spcAft>
                <a:spcPts val="0"/>
              </a:spcAft>
              <a:buSzPts val="2800"/>
              <a:buNone/>
              <a:defRPr b="0" i="0" sz="1500" u="none" cap="none" strike="noStrike"/>
            </a:lvl5pPr>
            <a:lvl6pPr lvl="5" marR="0" rtl="0" algn="l">
              <a:spcBef>
                <a:spcPts val="0"/>
              </a:spcBef>
              <a:spcAft>
                <a:spcPts val="0"/>
              </a:spcAft>
              <a:buSzPts val="2800"/>
              <a:buNone/>
              <a:defRPr b="0" i="0" sz="1500" u="none" cap="none" strike="noStrike"/>
            </a:lvl6pPr>
            <a:lvl7pPr lvl="6" marR="0" rtl="0" algn="l">
              <a:spcBef>
                <a:spcPts val="0"/>
              </a:spcBef>
              <a:spcAft>
                <a:spcPts val="0"/>
              </a:spcAft>
              <a:buSzPts val="2800"/>
              <a:buNone/>
              <a:defRPr b="0" i="0" sz="1500" u="none" cap="none" strike="noStrike"/>
            </a:lvl7pPr>
            <a:lvl8pPr lvl="7" marR="0" rtl="0" algn="l">
              <a:spcBef>
                <a:spcPts val="0"/>
              </a:spcBef>
              <a:spcAft>
                <a:spcPts val="0"/>
              </a:spcAft>
              <a:buSzPts val="2800"/>
              <a:buNone/>
              <a:defRPr b="0" i="0" sz="1500" u="none" cap="none" strike="noStrike"/>
            </a:lvl8pPr>
            <a:lvl9pPr lvl="8" marR="0" rtl="0" algn="l">
              <a:spcBef>
                <a:spcPts val="0"/>
              </a:spcBef>
              <a:spcAft>
                <a:spcPts val="0"/>
              </a:spcAft>
              <a:buSzPts val="2800"/>
              <a:buNone/>
              <a:defRPr b="0" i="0" sz="1500" u="none" cap="none" strike="noStrike"/>
            </a:lvl9pPr>
          </a:lstStyle>
          <a:p/>
        </p:txBody>
      </p:sp>
      <p:sp>
        <p:nvSpPr>
          <p:cNvPr id="54" name="Google Shape;54;p13"/>
          <p:cNvSpPr txBox="1"/>
          <p:nvPr>
            <p:ph idx="1" type="body"/>
          </p:nvPr>
        </p:nvSpPr>
        <p:spPr>
          <a:xfrm>
            <a:off x="457172" y="1203631"/>
            <a:ext cx="8228700" cy="298320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800"/>
              <a:buNone/>
              <a:defRPr b="0" i="0" sz="1500" u="none" cap="none" strike="noStrike"/>
            </a:lvl1pPr>
            <a:lvl2pPr indent="-228600" lvl="1" marL="914400" marR="0" rtl="0" algn="l">
              <a:spcBef>
                <a:spcPts val="1200"/>
              </a:spcBef>
              <a:spcAft>
                <a:spcPts val="0"/>
              </a:spcAft>
              <a:buSzPts val="1400"/>
              <a:buNone/>
              <a:defRPr b="0" i="0" sz="1500" u="none" cap="none" strike="noStrike"/>
            </a:lvl2pPr>
            <a:lvl3pPr indent="-228600" lvl="2" marL="1371600" marR="0" rtl="0" algn="l">
              <a:spcBef>
                <a:spcPts val="1200"/>
              </a:spcBef>
              <a:spcAft>
                <a:spcPts val="0"/>
              </a:spcAft>
              <a:buSzPts val="1400"/>
              <a:buNone/>
              <a:defRPr b="0" i="0" sz="1500" u="none" cap="none" strike="noStrike"/>
            </a:lvl3pPr>
            <a:lvl4pPr indent="-228600" lvl="3" marL="1828800" marR="0" rtl="0" algn="l">
              <a:spcBef>
                <a:spcPts val="1200"/>
              </a:spcBef>
              <a:spcAft>
                <a:spcPts val="0"/>
              </a:spcAft>
              <a:buSzPts val="1400"/>
              <a:buNone/>
              <a:defRPr b="0" i="0" sz="1500" u="none" cap="none" strike="noStrike"/>
            </a:lvl4pPr>
            <a:lvl5pPr indent="-228600" lvl="4" marL="2286000" marR="0" rtl="0" algn="l">
              <a:spcBef>
                <a:spcPts val="1200"/>
              </a:spcBef>
              <a:spcAft>
                <a:spcPts val="0"/>
              </a:spcAft>
              <a:buSzPts val="1400"/>
              <a:buNone/>
              <a:defRPr b="0" i="0" sz="1500" u="none" cap="none" strike="noStrike"/>
            </a:lvl5pPr>
            <a:lvl6pPr indent="-228600" lvl="5" marL="2743200" marR="0" rtl="0" algn="l">
              <a:spcBef>
                <a:spcPts val="1200"/>
              </a:spcBef>
              <a:spcAft>
                <a:spcPts val="0"/>
              </a:spcAft>
              <a:buSzPts val="1400"/>
              <a:buNone/>
              <a:defRPr b="0" i="0" sz="1500" u="none" cap="none" strike="noStrike"/>
            </a:lvl6pPr>
            <a:lvl7pPr indent="-228600" lvl="6" marL="3200400" marR="0" rtl="0" algn="l">
              <a:spcBef>
                <a:spcPts val="1200"/>
              </a:spcBef>
              <a:spcAft>
                <a:spcPts val="0"/>
              </a:spcAft>
              <a:buSzPts val="1400"/>
              <a:buNone/>
              <a:defRPr b="0" i="0" sz="1500" u="none" cap="none" strike="noStrike"/>
            </a:lvl7pPr>
            <a:lvl8pPr indent="-228600" lvl="7" marL="3657600" marR="0" rtl="0" algn="l">
              <a:spcBef>
                <a:spcPts val="1200"/>
              </a:spcBef>
              <a:spcAft>
                <a:spcPts val="0"/>
              </a:spcAft>
              <a:buSzPts val="1400"/>
              <a:buNone/>
              <a:defRPr b="0" i="0" sz="1500" u="none" cap="none" strike="noStrike"/>
            </a:lvl8pPr>
            <a:lvl9pPr indent="-228600" lvl="8" marL="4114800" marR="0" rtl="0" algn="l">
              <a:spcBef>
                <a:spcPts val="1200"/>
              </a:spcBef>
              <a:spcAft>
                <a:spcPts val="1200"/>
              </a:spcAft>
              <a:buSzPts val="1400"/>
              <a:buNone/>
              <a:defRPr b="0" i="0" sz="1500" u="none" cap="none" strike="noStrike"/>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1">
  <p:cSld name="OBJECT_1">
    <p:spTree>
      <p:nvGrpSpPr>
        <p:cNvPr id="55" name="Shape 55"/>
        <p:cNvGrpSpPr/>
        <p:nvPr/>
      </p:nvGrpSpPr>
      <p:grpSpPr>
        <a:xfrm>
          <a:off x="0" y="0"/>
          <a:ext cx="0" cy="0"/>
          <a:chOff x="0" y="0"/>
          <a:chExt cx="0" cy="0"/>
        </a:xfrm>
      </p:grpSpPr>
      <p:sp>
        <p:nvSpPr>
          <p:cNvPr id="56" name="Google Shape;56;p14"/>
          <p:cNvSpPr txBox="1"/>
          <p:nvPr>
            <p:ph type="title"/>
          </p:nvPr>
        </p:nvSpPr>
        <p:spPr>
          <a:xfrm>
            <a:off x="457172" y="205014"/>
            <a:ext cx="8228700" cy="858600"/>
          </a:xfrm>
          <a:prstGeom prst="rect">
            <a:avLst/>
          </a:prstGeom>
          <a:noFill/>
          <a:ln>
            <a:noFill/>
          </a:ln>
        </p:spPr>
        <p:txBody>
          <a:bodyPr anchorCtr="0" anchor="ctr" bIns="0" lIns="0" spcFirstLastPara="1" rIns="0" wrap="square" tIns="0">
            <a:normAutofit/>
          </a:bodyPr>
          <a:lstStyle>
            <a:lvl1pPr lvl="0" rtl="0" algn="l">
              <a:spcBef>
                <a:spcPts val="0"/>
              </a:spcBef>
              <a:spcAft>
                <a:spcPts val="0"/>
              </a:spcAft>
              <a:buSzPts val="2800"/>
              <a:buNone/>
              <a:defRPr/>
            </a:lvl1pPr>
            <a:lvl2pPr lvl="1" rtl="0" algn="l">
              <a:spcBef>
                <a:spcPts val="0"/>
              </a:spcBef>
              <a:spcAft>
                <a:spcPts val="0"/>
              </a:spcAft>
              <a:buSzPts val="2800"/>
              <a:buNone/>
              <a:defRPr/>
            </a:lvl2pPr>
            <a:lvl3pPr lvl="2" rtl="0" algn="l">
              <a:spcBef>
                <a:spcPts val="0"/>
              </a:spcBef>
              <a:spcAft>
                <a:spcPts val="0"/>
              </a:spcAft>
              <a:buSzPts val="2800"/>
              <a:buNone/>
              <a:defRPr/>
            </a:lvl3pPr>
            <a:lvl4pPr lvl="3" rtl="0" algn="l">
              <a:spcBef>
                <a:spcPts val="0"/>
              </a:spcBef>
              <a:spcAft>
                <a:spcPts val="0"/>
              </a:spcAft>
              <a:buSzPts val="2800"/>
              <a:buNone/>
              <a:defRPr/>
            </a:lvl4pPr>
            <a:lvl5pPr lvl="4" rtl="0" algn="l">
              <a:spcBef>
                <a:spcPts val="0"/>
              </a:spcBef>
              <a:spcAft>
                <a:spcPts val="0"/>
              </a:spcAft>
              <a:buSzPts val="2800"/>
              <a:buNone/>
              <a:defRPr/>
            </a:lvl5pPr>
            <a:lvl6pPr lvl="5" rtl="0" algn="l">
              <a:spcBef>
                <a:spcPts val="0"/>
              </a:spcBef>
              <a:spcAft>
                <a:spcPts val="0"/>
              </a:spcAft>
              <a:buSzPts val="2800"/>
              <a:buNone/>
              <a:defRPr/>
            </a:lvl6pPr>
            <a:lvl7pPr lvl="6" rtl="0" algn="l">
              <a:spcBef>
                <a:spcPts val="0"/>
              </a:spcBef>
              <a:spcAft>
                <a:spcPts val="0"/>
              </a:spcAft>
              <a:buSzPts val="2800"/>
              <a:buNone/>
              <a:defRPr/>
            </a:lvl7pPr>
            <a:lvl8pPr lvl="7" rtl="0" algn="l">
              <a:spcBef>
                <a:spcPts val="0"/>
              </a:spcBef>
              <a:spcAft>
                <a:spcPts val="0"/>
              </a:spcAft>
              <a:buSzPts val="2800"/>
              <a:buNone/>
              <a:defRPr/>
            </a:lvl8pPr>
            <a:lvl9pPr lvl="8" rtl="0" algn="l">
              <a:spcBef>
                <a:spcPts val="0"/>
              </a:spcBef>
              <a:spcAft>
                <a:spcPts val="0"/>
              </a:spcAft>
              <a:buSzPts val="2800"/>
              <a:buNone/>
              <a:defRPr/>
            </a:lvl9pPr>
          </a:lstStyle>
          <a:p/>
        </p:txBody>
      </p:sp>
      <p:sp>
        <p:nvSpPr>
          <p:cNvPr id="57" name="Google Shape;57;p14"/>
          <p:cNvSpPr txBox="1"/>
          <p:nvPr>
            <p:ph idx="1" type="body"/>
          </p:nvPr>
        </p:nvSpPr>
        <p:spPr>
          <a:xfrm>
            <a:off x="457172" y="1203631"/>
            <a:ext cx="8228700" cy="2983200"/>
          </a:xfrm>
          <a:prstGeom prst="rect">
            <a:avLst/>
          </a:prstGeom>
          <a:noFill/>
          <a:ln>
            <a:noFill/>
          </a:ln>
        </p:spPr>
        <p:txBody>
          <a:bodyPr anchorCtr="0" anchor="t" bIns="0" lIns="0" spcFirstLastPara="1" rIns="0" wrap="square" tIns="0">
            <a:normAutofit/>
          </a:bodyPr>
          <a:lstStyle>
            <a:lvl1pPr indent="-228600" lvl="0" marL="457200" rtl="0" algn="l">
              <a:spcBef>
                <a:spcPts val="0"/>
              </a:spcBef>
              <a:spcAft>
                <a:spcPts val="0"/>
              </a:spcAft>
              <a:buSzPts val="1800"/>
              <a:buNone/>
              <a:defRPr/>
            </a:lvl1pPr>
            <a:lvl2pPr indent="-228600" lvl="1" marL="914400" rtl="0" algn="l">
              <a:spcBef>
                <a:spcPts val="1200"/>
              </a:spcBef>
              <a:spcAft>
                <a:spcPts val="0"/>
              </a:spcAft>
              <a:buSzPts val="1400"/>
              <a:buNone/>
              <a:defRPr/>
            </a:lvl2pPr>
            <a:lvl3pPr indent="-228600" lvl="2" marL="1371600" rtl="0" algn="l">
              <a:spcBef>
                <a:spcPts val="1200"/>
              </a:spcBef>
              <a:spcAft>
                <a:spcPts val="0"/>
              </a:spcAft>
              <a:buSzPts val="1400"/>
              <a:buNone/>
              <a:defRPr/>
            </a:lvl3pPr>
            <a:lvl4pPr indent="-228600" lvl="3" marL="1828800" rtl="0" algn="l">
              <a:spcBef>
                <a:spcPts val="1200"/>
              </a:spcBef>
              <a:spcAft>
                <a:spcPts val="0"/>
              </a:spcAft>
              <a:buSzPts val="1400"/>
              <a:buNone/>
              <a:defRPr/>
            </a:lvl4pPr>
            <a:lvl5pPr indent="-228600" lvl="4" marL="2286000" rtl="0" algn="l">
              <a:spcBef>
                <a:spcPts val="1200"/>
              </a:spcBef>
              <a:spcAft>
                <a:spcPts val="0"/>
              </a:spcAft>
              <a:buSzPts val="1400"/>
              <a:buNone/>
              <a:defRPr/>
            </a:lvl5pPr>
            <a:lvl6pPr indent="-228600" lvl="5" marL="2743200" rtl="0" algn="l">
              <a:spcBef>
                <a:spcPts val="1200"/>
              </a:spcBef>
              <a:spcAft>
                <a:spcPts val="0"/>
              </a:spcAft>
              <a:buSzPts val="1400"/>
              <a:buNone/>
              <a:defRPr/>
            </a:lvl6pPr>
            <a:lvl7pPr indent="-228600" lvl="6" marL="3200400" rtl="0" algn="l">
              <a:spcBef>
                <a:spcPts val="1200"/>
              </a:spcBef>
              <a:spcAft>
                <a:spcPts val="0"/>
              </a:spcAft>
              <a:buSzPts val="1400"/>
              <a:buNone/>
              <a:defRPr/>
            </a:lvl7pPr>
            <a:lvl8pPr indent="-228600" lvl="7" marL="3657600" rtl="0" algn="l">
              <a:spcBef>
                <a:spcPts val="1200"/>
              </a:spcBef>
              <a:spcAft>
                <a:spcPts val="0"/>
              </a:spcAft>
              <a:buSzPts val="1400"/>
              <a:buNone/>
              <a:defRPr/>
            </a:lvl8pPr>
            <a:lvl9pPr indent="-228600" lvl="8" marL="4114800" rtl="0" algn="l">
              <a:spcBef>
                <a:spcPts val="1200"/>
              </a:spcBef>
              <a:spcAft>
                <a:spcPts val="120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1">
  <p:cSld name="SECTION_HEADER_1">
    <p:spTree>
      <p:nvGrpSpPr>
        <p:cNvPr id="58" name="Shape 58"/>
        <p:cNvGrpSpPr/>
        <p:nvPr/>
      </p:nvGrpSpPr>
      <p:grpSpPr>
        <a:xfrm>
          <a:off x="0" y="0"/>
          <a:ext cx="0" cy="0"/>
          <a:chOff x="0" y="0"/>
          <a:chExt cx="0" cy="0"/>
        </a:xfrm>
      </p:grpSpPr>
      <p:pic>
        <p:nvPicPr>
          <p:cNvPr id="59" name="Google Shape;59;p15"/>
          <p:cNvPicPr preferRelativeResize="0"/>
          <p:nvPr/>
        </p:nvPicPr>
        <p:blipFill rotWithShape="1">
          <a:blip r:embed="rId2">
            <a:alphaModFix amt="17000"/>
          </a:blip>
          <a:srcRect b="11544" l="-669" r="670" t="-965"/>
          <a:stretch/>
        </p:blipFill>
        <p:spPr>
          <a:xfrm>
            <a:off x="-234950" y="-685875"/>
            <a:ext cx="9461500" cy="5294525"/>
          </a:xfrm>
          <a:prstGeom prst="rect">
            <a:avLst/>
          </a:prstGeom>
          <a:noFill/>
          <a:ln>
            <a:noFill/>
          </a:ln>
        </p:spPr>
      </p:pic>
      <p:sp>
        <p:nvSpPr>
          <p:cNvPr id="60" name="Google Shape;60;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pic>
        <p:nvPicPr>
          <p:cNvPr id="16" name="Google Shape;16;p3"/>
          <p:cNvPicPr preferRelativeResize="0"/>
          <p:nvPr/>
        </p:nvPicPr>
        <p:blipFill rotWithShape="1">
          <a:blip r:embed="rId2">
            <a:alphaModFix amt="17000"/>
          </a:blip>
          <a:srcRect b="11544" l="-669" r="670" t="-965"/>
          <a:stretch/>
        </p:blipFill>
        <p:spPr>
          <a:xfrm>
            <a:off x="-234950" y="-685875"/>
            <a:ext cx="9461500" cy="5294525"/>
          </a:xfrm>
          <a:prstGeom prst="rect">
            <a:avLst/>
          </a:prstGeom>
          <a:noFill/>
          <a:ln>
            <a:noFill/>
          </a:ln>
        </p:spPr>
      </p:pic>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6"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
              <a:t>‹#›</a:t>
            </a:fld>
            <a:endParaRPr/>
          </a:p>
        </p:txBody>
      </p:sp>
      <p:sp>
        <p:nvSpPr>
          <p:cNvPr id="9" name="Google Shape;9;p1"/>
          <p:cNvSpPr/>
          <p:nvPr/>
        </p:nvSpPr>
        <p:spPr>
          <a:xfrm>
            <a:off x="0" y="4620575"/>
            <a:ext cx="9144000" cy="5229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 name="Google Shape;10;p1"/>
          <p:cNvPicPr preferRelativeResize="0"/>
          <p:nvPr/>
        </p:nvPicPr>
        <p:blipFill rotWithShape="1">
          <a:blip r:embed="rId1">
            <a:alphaModFix/>
          </a:blip>
          <a:srcRect b="0" l="0" r="0" t="0"/>
          <a:stretch/>
        </p:blipFill>
        <p:spPr>
          <a:xfrm>
            <a:off x="3902743" y="4652900"/>
            <a:ext cx="1338505" cy="45825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6"/>
          <p:cNvSpPr txBox="1"/>
          <p:nvPr/>
        </p:nvSpPr>
        <p:spPr>
          <a:xfrm>
            <a:off x="214425" y="2816750"/>
            <a:ext cx="86043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Presentation template</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January 2025</a:t>
            </a:r>
            <a:endParaRPr>
              <a:latin typeface="Raleway"/>
              <a:ea typeface="Raleway"/>
              <a:cs typeface="Raleway"/>
              <a:sym typeface="Raleway"/>
            </a:endParaRPr>
          </a:p>
        </p:txBody>
      </p:sp>
      <p:pic>
        <p:nvPicPr>
          <p:cNvPr id="66" name="Google Shape;66;p16"/>
          <p:cNvPicPr preferRelativeResize="0"/>
          <p:nvPr/>
        </p:nvPicPr>
        <p:blipFill>
          <a:blip r:embed="rId3">
            <a:alphaModFix/>
          </a:blip>
          <a:stretch>
            <a:fillRect/>
          </a:stretch>
        </p:blipFill>
        <p:spPr>
          <a:xfrm>
            <a:off x="152400" y="152400"/>
            <a:ext cx="8839197" cy="151045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5"/>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25"/>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My research / My work</a:t>
            </a:r>
            <a:endParaRPr sz="3000">
              <a:solidFill>
                <a:schemeClr val="lt1"/>
              </a:solidFill>
              <a:latin typeface="Raleway Medium"/>
              <a:ea typeface="Raleway Medium"/>
              <a:cs typeface="Raleway Medium"/>
              <a:sym typeface="Raleway Medium"/>
            </a:endParaRPr>
          </a:p>
        </p:txBody>
      </p:sp>
      <p:sp>
        <p:nvSpPr>
          <p:cNvPr id="140" name="Google Shape;140;p25"/>
          <p:cNvSpPr txBox="1"/>
          <p:nvPr/>
        </p:nvSpPr>
        <p:spPr>
          <a:xfrm>
            <a:off x="214425" y="683150"/>
            <a:ext cx="8529900" cy="3309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Clr>
                <a:schemeClr val="dk1"/>
              </a:buClr>
              <a:buSzPts val="1100"/>
              <a:buFont typeface="Arial"/>
              <a:buNone/>
            </a:pPr>
            <a:r>
              <a:rPr lang="es">
                <a:solidFill>
                  <a:schemeClr val="dk1"/>
                </a:solidFill>
                <a:latin typeface="Raleway"/>
                <a:ea typeface="Raleway"/>
                <a:cs typeface="Raleway"/>
                <a:sym typeface="Raleway"/>
              </a:rPr>
              <a:t>Explain what your search is about. If you work in another position that doesn’t include research, explain it too! We want to give visibility to all kinds of positions and profiles within people working in a science-related profession.</a:t>
            </a:r>
            <a:endParaRPr>
              <a:latin typeface="Raleway"/>
              <a:ea typeface="Raleway"/>
              <a:cs typeface="Raleway"/>
              <a:sym typeface="Raleway"/>
            </a:endParaRPr>
          </a:p>
          <a:p>
            <a:pPr indent="0" lvl="0" marL="0" rtl="0" algn="l">
              <a:lnSpc>
                <a:spcPct val="150000"/>
              </a:lnSpc>
              <a:spcBef>
                <a:spcPts val="0"/>
              </a:spcBef>
              <a:spcAft>
                <a:spcPts val="0"/>
              </a:spcAft>
              <a:buNone/>
            </a:pPr>
            <a:r>
              <a:t/>
            </a:r>
            <a:endParaRPr>
              <a:latin typeface="Raleway"/>
              <a:ea typeface="Raleway"/>
              <a:cs typeface="Raleway"/>
              <a:sym typeface="Raleway"/>
            </a:endParaRPr>
          </a:p>
          <a:p>
            <a:pPr indent="0" lvl="0" marL="0" rtl="0" algn="l">
              <a:lnSpc>
                <a:spcPct val="150000"/>
              </a:lnSpc>
              <a:spcBef>
                <a:spcPts val="0"/>
              </a:spcBef>
              <a:spcAft>
                <a:spcPts val="0"/>
              </a:spcAft>
              <a:buNone/>
            </a:pPr>
            <a:r>
              <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My </a:t>
            </a:r>
            <a:r>
              <a:rPr lang="es">
                <a:latin typeface="Raleway"/>
                <a:ea typeface="Raleway"/>
                <a:cs typeface="Raleway"/>
                <a:sym typeface="Raleway"/>
              </a:rPr>
              <a:t>daily</a:t>
            </a:r>
            <a:r>
              <a:rPr lang="es">
                <a:latin typeface="Raleway"/>
                <a:ea typeface="Raleway"/>
                <a:cs typeface="Raleway"/>
                <a:sym typeface="Raleway"/>
              </a:rPr>
              <a:t> work</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Simple images</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Don’t use scientific graphs or complicated formulae</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Not too much text</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Use text wisely: write key words they may not be used to</a:t>
            </a:r>
            <a:endParaRPr>
              <a:latin typeface="Raleway"/>
              <a:ea typeface="Raleway"/>
              <a:cs typeface="Raleway"/>
              <a:sym typeface="Raleway"/>
            </a:endParaRPr>
          </a:p>
        </p:txBody>
      </p:sp>
      <p:sp>
        <p:nvSpPr>
          <p:cNvPr id="141" name="Google Shape;141;p25"/>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42" name="Google Shape;142;p25"/>
          <p:cNvSpPr txBox="1"/>
          <p:nvPr/>
        </p:nvSpPr>
        <p:spPr>
          <a:xfrm>
            <a:off x="4862625" y="683150"/>
            <a:ext cx="4095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7"/>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7"/>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Let me introduce myself</a:t>
            </a:r>
            <a:endParaRPr sz="3000">
              <a:solidFill>
                <a:schemeClr val="lt1"/>
              </a:solidFill>
              <a:latin typeface="Raleway Medium"/>
              <a:ea typeface="Raleway Medium"/>
              <a:cs typeface="Raleway Medium"/>
              <a:sym typeface="Raleway Medium"/>
            </a:endParaRPr>
          </a:p>
        </p:txBody>
      </p:sp>
      <p:sp>
        <p:nvSpPr>
          <p:cNvPr id="73" name="Google Shape;73;p17"/>
          <p:cNvSpPr txBox="1"/>
          <p:nvPr/>
        </p:nvSpPr>
        <p:spPr>
          <a:xfrm>
            <a:off x="214425" y="683150"/>
            <a:ext cx="8604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a:latin typeface="Raleway"/>
                <a:ea typeface="Raleway"/>
                <a:cs typeface="Raleway"/>
                <a:sym typeface="Raleway"/>
              </a:rPr>
              <a:t>Photos or videos highly recommended</a:t>
            </a:r>
            <a:endParaRPr>
              <a:latin typeface="Raleway"/>
              <a:ea typeface="Raleway"/>
              <a:cs typeface="Raleway"/>
              <a:sym typeface="Raleway"/>
            </a:endParaRPr>
          </a:p>
          <a:p>
            <a:pPr indent="0" lvl="0" marL="0" rtl="0" algn="l">
              <a:spcBef>
                <a:spcPts val="0"/>
              </a:spcBef>
              <a:spcAft>
                <a:spcPts val="0"/>
              </a:spcAft>
              <a:buNone/>
            </a:pPr>
            <a:r>
              <a:rPr lang="es">
                <a:latin typeface="Raleway"/>
                <a:ea typeface="Raleway"/>
                <a:cs typeface="Raleway"/>
                <a:sym typeface="Raleway"/>
              </a:rPr>
              <a:t>But look at the camera!</a:t>
            </a:r>
            <a:endParaRPr>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8"/>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8"/>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Hobbies and free time</a:t>
            </a:r>
            <a:endParaRPr sz="3000">
              <a:solidFill>
                <a:schemeClr val="lt1"/>
              </a:solidFill>
              <a:latin typeface="Raleway Medium"/>
              <a:ea typeface="Raleway Medium"/>
              <a:cs typeface="Raleway Medium"/>
              <a:sym typeface="Raleway Medium"/>
            </a:endParaRPr>
          </a:p>
        </p:txBody>
      </p:sp>
      <p:sp>
        <p:nvSpPr>
          <p:cNvPr id="80" name="Google Shape;80;p18"/>
          <p:cNvSpPr txBox="1"/>
          <p:nvPr/>
        </p:nvSpPr>
        <p:spPr>
          <a:xfrm>
            <a:off x="214425" y="683150"/>
            <a:ext cx="8604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s">
                <a:solidFill>
                  <a:schemeClr val="dk1"/>
                </a:solidFill>
                <a:latin typeface="Raleway"/>
                <a:ea typeface="Raleway"/>
                <a:cs typeface="Raleway"/>
                <a:sym typeface="Raleway"/>
              </a:rPr>
              <a:t>Photos or videos recommended</a:t>
            </a:r>
            <a:endParaRPr>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9"/>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9"/>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When I was your age...</a:t>
            </a:r>
            <a:endParaRPr sz="3000">
              <a:solidFill>
                <a:schemeClr val="lt1"/>
              </a:solidFill>
              <a:latin typeface="Raleway Medium"/>
              <a:ea typeface="Raleway Medium"/>
              <a:cs typeface="Raleway Medium"/>
              <a:sym typeface="Raleway Medium"/>
            </a:endParaRPr>
          </a:p>
        </p:txBody>
      </p:sp>
      <p:sp>
        <p:nvSpPr>
          <p:cNvPr id="87" name="Google Shape;87;p19"/>
          <p:cNvSpPr txBox="1"/>
          <p:nvPr/>
        </p:nvSpPr>
        <p:spPr>
          <a:xfrm>
            <a:off x="214425" y="683150"/>
            <a:ext cx="40959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a:latin typeface="Raleway"/>
                <a:ea typeface="Raleway"/>
                <a:cs typeface="Raleway"/>
                <a:sym typeface="Raleway"/>
              </a:rPr>
              <a:t>I wanted to be...</a:t>
            </a:r>
            <a:r>
              <a:rPr lang="es">
                <a:latin typeface="Raleway"/>
                <a:ea typeface="Raleway"/>
                <a:cs typeface="Raleway"/>
                <a:sym typeface="Raleway"/>
              </a:rPr>
              <a:t> </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a:p>
            <a:pPr indent="0" lvl="0" marL="0" rtl="0" algn="l">
              <a:spcBef>
                <a:spcPts val="0"/>
              </a:spcBef>
              <a:spcAft>
                <a:spcPts val="0"/>
              </a:spcAft>
              <a:buNone/>
            </a:pPr>
            <a:r>
              <a:rPr lang="es">
                <a:latin typeface="Raleway"/>
                <a:ea typeface="Raleway"/>
                <a:cs typeface="Raleway"/>
                <a:sym typeface="Raleway"/>
              </a:rPr>
              <a:t>(When possible, use photos or videos)</a:t>
            </a:r>
            <a:endParaRPr>
              <a:latin typeface="Raleway"/>
              <a:ea typeface="Raleway"/>
              <a:cs typeface="Raleway"/>
              <a:sym typeface="Raleway"/>
            </a:endParaRPr>
          </a:p>
        </p:txBody>
      </p:sp>
      <p:sp>
        <p:nvSpPr>
          <p:cNvPr id="88" name="Google Shape;88;p19"/>
          <p:cNvSpPr txBox="1"/>
          <p:nvPr/>
        </p:nvSpPr>
        <p:spPr>
          <a:xfrm>
            <a:off x="4776900" y="683150"/>
            <a:ext cx="40959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a:latin typeface="Raleway"/>
                <a:ea typeface="Raleway"/>
                <a:cs typeface="Raleway"/>
                <a:sym typeface="Raleway"/>
              </a:rPr>
              <a:t>Games and hobbies</a:t>
            </a:r>
            <a:r>
              <a:rPr lang="es">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a:p>
            <a:pPr indent="0" lvl="0" marL="0" rtl="0" algn="l">
              <a:spcBef>
                <a:spcPts val="0"/>
              </a:spcBef>
              <a:spcAft>
                <a:spcPts val="0"/>
              </a:spcAft>
              <a:buClr>
                <a:schemeClr val="dk1"/>
              </a:buClr>
              <a:buSzPts val="1100"/>
              <a:buFont typeface="Arial"/>
              <a:buNone/>
            </a:pPr>
            <a:r>
              <a:rPr lang="es">
                <a:solidFill>
                  <a:schemeClr val="dk1"/>
                </a:solidFill>
                <a:latin typeface="Raleway"/>
                <a:ea typeface="Raleway"/>
                <a:cs typeface="Raleway"/>
                <a:sym typeface="Raleway"/>
              </a:rPr>
              <a:t>(When possible, use photos or videos)</a:t>
            </a:r>
            <a:endParaRPr>
              <a:latin typeface="Raleway"/>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20"/>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s" sz="3000">
                <a:solidFill>
                  <a:schemeClr val="lt1"/>
                </a:solidFill>
                <a:latin typeface="Raleway Medium"/>
                <a:ea typeface="Raleway Medium"/>
                <a:cs typeface="Raleway Medium"/>
                <a:sym typeface="Raleway Medium"/>
              </a:rPr>
              <a:t>When I was your age...</a:t>
            </a:r>
            <a:endParaRPr sz="3000">
              <a:solidFill>
                <a:schemeClr val="lt1"/>
              </a:solidFill>
              <a:latin typeface="Raleway Medium"/>
              <a:ea typeface="Raleway Medium"/>
              <a:cs typeface="Raleway Medium"/>
              <a:sym typeface="Raleway Medium"/>
            </a:endParaRPr>
          </a:p>
        </p:txBody>
      </p:sp>
      <p:sp>
        <p:nvSpPr>
          <p:cNvPr id="95" name="Google Shape;95;p20"/>
          <p:cNvSpPr txBox="1"/>
          <p:nvPr/>
        </p:nvSpPr>
        <p:spPr>
          <a:xfrm>
            <a:off x="214425" y="683150"/>
            <a:ext cx="4095900" cy="38481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I enjoyed</a:t>
            </a:r>
            <a:r>
              <a:rPr lang="es">
                <a:latin typeface="Raleway"/>
                <a:ea typeface="Raleway"/>
                <a:cs typeface="Raleway"/>
                <a:sym typeface="Raleway"/>
              </a:rPr>
              <a:t>...</a:t>
            </a:r>
            <a:r>
              <a:rPr lang="es">
                <a:latin typeface="Raleway"/>
                <a:ea typeface="Raleway"/>
                <a:cs typeface="Raleway"/>
                <a:sym typeface="Raleway"/>
              </a:rPr>
              <a:t>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science? </a:t>
            </a:r>
            <a:endParaRPr>
              <a:solidFill>
                <a:srgbClr val="38761D"/>
              </a:solidFill>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maths? </a:t>
            </a:r>
            <a:endParaRPr>
              <a:solidFill>
                <a:srgbClr val="CC0000"/>
              </a:solidFill>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languages?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reading?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gymnastics? </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 art and plastic arts?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a:t>
            </a:r>
            <a:r>
              <a:rPr lang="es">
                <a:latin typeface="Raleway"/>
                <a:ea typeface="Raleway"/>
                <a:cs typeface="Raleway"/>
                <a:sym typeface="Raleway"/>
              </a:rPr>
              <a:t> music? </a:t>
            </a:r>
            <a:endParaRPr>
              <a:latin typeface="Raleway"/>
              <a:ea typeface="Raleway"/>
              <a:cs typeface="Raleway"/>
              <a:sym typeface="Raleway"/>
            </a:endParaRPr>
          </a:p>
          <a:p>
            <a:pPr indent="0" lvl="0" marL="0" rtl="0" algn="l">
              <a:lnSpc>
                <a:spcPct val="150000"/>
              </a:lnSpc>
              <a:spcBef>
                <a:spcPts val="0"/>
              </a:spcBef>
              <a:spcAft>
                <a:spcPts val="0"/>
              </a:spcAft>
              <a:buNone/>
            </a:pPr>
            <a:r>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a:p>
            <a:pPr indent="0" lvl="0" marL="0" rtl="0" algn="l">
              <a:spcBef>
                <a:spcPts val="0"/>
              </a:spcBef>
              <a:spcAft>
                <a:spcPts val="0"/>
              </a:spcAft>
              <a:buNone/>
            </a:pPr>
            <a:r>
              <a:rPr lang="es">
                <a:latin typeface="Raleway"/>
                <a:ea typeface="Raleway"/>
                <a:cs typeface="Raleway"/>
                <a:sym typeface="Raleway"/>
              </a:rPr>
              <a:t>(Find the icons also outside the slide)</a:t>
            </a:r>
            <a:endParaRPr>
              <a:latin typeface="Raleway"/>
              <a:ea typeface="Raleway"/>
              <a:cs typeface="Raleway"/>
              <a:sym typeface="Raleway"/>
            </a:endParaRPr>
          </a:p>
        </p:txBody>
      </p:sp>
      <p:sp>
        <p:nvSpPr>
          <p:cNvPr id="96" name="Google Shape;96;p20"/>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97" name="Google Shape;97;p20"/>
          <p:cNvSpPr txBox="1"/>
          <p:nvPr/>
        </p:nvSpPr>
        <p:spPr>
          <a:xfrm>
            <a:off x="8510975" y="77520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1"/>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Scientific career</a:t>
            </a:r>
            <a:endParaRPr sz="3000">
              <a:solidFill>
                <a:schemeClr val="lt1"/>
              </a:solidFill>
              <a:latin typeface="Raleway Medium"/>
              <a:ea typeface="Raleway Medium"/>
              <a:cs typeface="Raleway Medium"/>
              <a:sym typeface="Raleway Medium"/>
            </a:endParaRPr>
          </a:p>
        </p:txBody>
      </p:sp>
      <p:sp>
        <p:nvSpPr>
          <p:cNvPr id="104" name="Google Shape;104;p21"/>
          <p:cNvSpPr txBox="1"/>
          <p:nvPr/>
        </p:nvSpPr>
        <p:spPr>
          <a:xfrm>
            <a:off x="214425" y="683150"/>
            <a:ext cx="40959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Scientific family?</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05" name="Google Shape;105;p21"/>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06" name="Google Shape;106;p21"/>
          <p:cNvSpPr txBox="1"/>
          <p:nvPr/>
        </p:nvSpPr>
        <p:spPr>
          <a:xfrm>
            <a:off x="4862625" y="683150"/>
            <a:ext cx="40959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What sparked your interest in science?</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22"/>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Am I happy to have chosen a scientific career? </a:t>
            </a:r>
            <a:endParaRPr sz="3000">
              <a:solidFill>
                <a:schemeClr val="lt1"/>
              </a:solidFill>
              <a:latin typeface="Raleway Medium"/>
              <a:ea typeface="Raleway Medium"/>
              <a:cs typeface="Raleway Medium"/>
              <a:sym typeface="Raleway Medium"/>
            </a:endParaRPr>
          </a:p>
        </p:txBody>
      </p:sp>
      <p:sp>
        <p:nvSpPr>
          <p:cNvPr id="113" name="Google Shape;113;p22"/>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14" name="Google Shape;114;p22"/>
          <p:cNvSpPr txBox="1"/>
          <p:nvPr/>
        </p:nvSpPr>
        <p:spPr>
          <a:xfrm>
            <a:off x="3480750" y="1902150"/>
            <a:ext cx="2151000" cy="1339200"/>
          </a:xfrm>
          <a:prstGeom prst="rect">
            <a:avLst/>
          </a:prstGeom>
          <a:noFill/>
          <a:ln>
            <a:noFill/>
          </a:ln>
        </p:spPr>
        <p:txBody>
          <a:bodyPr anchorCtr="0" anchor="t" bIns="91425" lIns="91425" spcFirstLastPara="1" rIns="91425" wrap="square" tIns="91425">
            <a:spAutoFit/>
          </a:bodyPr>
          <a:lstStyle/>
          <a:p>
            <a:pPr indent="0" lvl="0" marL="0" rtl="0" algn="ctr">
              <a:lnSpc>
                <a:spcPct val="150000"/>
              </a:lnSpc>
              <a:spcBef>
                <a:spcPts val="0"/>
              </a:spcBef>
              <a:spcAft>
                <a:spcPts val="0"/>
              </a:spcAft>
              <a:buNone/>
            </a:pPr>
            <a:r>
              <a:rPr lang="es" sz="7500">
                <a:latin typeface="Raleway"/>
                <a:ea typeface="Raleway"/>
                <a:cs typeface="Raleway"/>
                <a:sym typeface="Raleway"/>
              </a:rPr>
              <a:t>Yes</a:t>
            </a:r>
            <a:endParaRPr>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3"/>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How do I work?</a:t>
            </a:r>
            <a:endParaRPr sz="3000">
              <a:solidFill>
                <a:schemeClr val="lt1"/>
              </a:solidFill>
              <a:latin typeface="Raleway Medium"/>
              <a:ea typeface="Raleway Medium"/>
              <a:cs typeface="Raleway Medium"/>
              <a:sym typeface="Raleway Medium"/>
            </a:endParaRPr>
          </a:p>
        </p:txBody>
      </p:sp>
      <p:sp>
        <p:nvSpPr>
          <p:cNvPr id="121" name="Google Shape;121;p23"/>
          <p:cNvSpPr txBox="1"/>
          <p:nvPr/>
        </p:nvSpPr>
        <p:spPr>
          <a:xfrm>
            <a:off x="214425" y="683150"/>
            <a:ext cx="4095900" cy="13698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Do I wear glasses? </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Do I wear a lab coat? </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Do I wear gloves? </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22" name="Google Shape;122;p23"/>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23" name="Google Shape;123;p23"/>
          <p:cNvSpPr txBox="1"/>
          <p:nvPr/>
        </p:nvSpPr>
        <p:spPr>
          <a:xfrm>
            <a:off x="4862625" y="683150"/>
            <a:ext cx="40959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Where do I work? </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4"/>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s" sz="3000">
                <a:solidFill>
                  <a:schemeClr val="lt1"/>
                </a:solidFill>
                <a:latin typeface="Raleway Medium"/>
                <a:ea typeface="Raleway Medium"/>
                <a:cs typeface="Raleway Medium"/>
                <a:sym typeface="Raleway Medium"/>
              </a:rPr>
              <a:t>How do I work?</a:t>
            </a:r>
            <a:endParaRPr sz="3000">
              <a:solidFill>
                <a:schemeClr val="lt1"/>
              </a:solidFill>
              <a:latin typeface="Raleway Medium"/>
              <a:ea typeface="Raleway Medium"/>
              <a:cs typeface="Raleway Medium"/>
              <a:sym typeface="Raleway Medium"/>
            </a:endParaRPr>
          </a:p>
        </p:txBody>
      </p:sp>
      <p:sp>
        <p:nvSpPr>
          <p:cNvPr id="130" name="Google Shape;130;p24"/>
          <p:cNvSpPr txBox="1"/>
          <p:nvPr/>
        </p:nvSpPr>
        <p:spPr>
          <a:xfrm>
            <a:off x="214425" y="683150"/>
            <a:ext cx="40959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Who do I work with?</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31" name="Google Shape;131;p24"/>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32" name="Google Shape;132;p24"/>
          <p:cNvSpPr txBox="1"/>
          <p:nvPr/>
        </p:nvSpPr>
        <p:spPr>
          <a:xfrm>
            <a:off x="4862625" y="683150"/>
            <a:ext cx="4095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aleway"/>
              <a:ea typeface="Raleway"/>
              <a:cs typeface="Raleway"/>
              <a:sym typeface="Raleway"/>
            </a:endParaRPr>
          </a:p>
        </p:txBody>
      </p:sp>
      <p:sp>
        <p:nvSpPr>
          <p:cNvPr id="133" name="Google Shape;133;p24"/>
          <p:cNvSpPr txBox="1"/>
          <p:nvPr/>
        </p:nvSpPr>
        <p:spPr>
          <a:xfrm>
            <a:off x="639600" y="1632325"/>
            <a:ext cx="3837600" cy="615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Raleway"/>
              <a:buChar char="●"/>
            </a:pPr>
            <a:r>
              <a:rPr lang="es">
                <a:latin typeface="Raleway"/>
                <a:ea typeface="Raleway"/>
                <a:cs typeface="Raleway"/>
                <a:sym typeface="Raleway"/>
              </a:rPr>
              <a:t>Group photo recommended</a:t>
            </a:r>
            <a:endParaRPr>
              <a:latin typeface="Raleway"/>
              <a:ea typeface="Raleway"/>
              <a:cs typeface="Raleway"/>
              <a:sym typeface="Raleway"/>
            </a:endParaRPr>
          </a:p>
          <a:p>
            <a:pPr indent="-317500" lvl="0" marL="457200" rtl="0" algn="l">
              <a:spcBef>
                <a:spcPts val="0"/>
              </a:spcBef>
              <a:spcAft>
                <a:spcPts val="0"/>
              </a:spcAft>
              <a:buSzPts val="1400"/>
              <a:buFont typeface="Raleway"/>
              <a:buChar char="●"/>
            </a:pPr>
            <a:r>
              <a:rPr lang="es">
                <a:latin typeface="Raleway"/>
                <a:ea typeface="Raleway"/>
                <a:cs typeface="Raleway"/>
                <a:sym typeface="Raleway"/>
              </a:rPr>
              <a:t>Explain who else works with you</a:t>
            </a:r>
            <a:endParaRPr>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