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2" r:id="rId4"/>
  </p:sldMasterIdLst>
  <p:notesMasterIdLst>
    <p:notesMasterId r:id="rId15"/>
  </p:notesMasterIdLst>
  <p:sldIdLst>
    <p:sldId id="256" r:id="rId5"/>
    <p:sldId id="257" r:id="rId6"/>
    <p:sldId id="258" r:id="rId7"/>
    <p:sldId id="259" r:id="rId8"/>
    <p:sldId id="260" r:id="rId9"/>
    <p:sldId id="261" r:id="rId10"/>
    <p:sldId id="262" r:id="rId11"/>
    <p:sldId id="263" r:id="rId12"/>
    <p:sldId id="264" r:id="rId13"/>
    <p:sldId id="265" r:id="rId14"/>
  </p:sldIdLst>
  <p:sldSz cx="9144000" cy="5143500" type="screen16x9"/>
  <p:notesSz cx="6858000" cy="9144000"/>
  <p:embeddedFontLst>
    <p:embeddedFont>
      <p:font typeface="Raleway" pitchFamily="2" charset="0"/>
      <p:regular r:id="rId16"/>
      <p:bold r:id="rId17"/>
      <p:italic r:id="rId18"/>
      <p:boldItalic r:id="rId19"/>
    </p:embeddedFont>
    <p:embeddedFont>
      <p:font typeface="Raleway Medium" pitchFamily="2" charset="0"/>
      <p:regular r:id="rId20"/>
      <p:bold r:id="rId21"/>
      <p:italic r:id="rId22"/>
      <p:boldItalic r:id="rId2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2" d="100"/>
          <a:sy n="102" d="100"/>
        </p:scale>
        <p:origin x="917" y="9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font" Target="fonts/font3.fntdata"/><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font" Target="fonts/font6.fntdata"/><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font" Target="fonts/font2.fntdata"/><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font" Target="fonts/font1.fntdata"/><Relationship Id="rId20" Type="http://schemas.openxmlformats.org/officeDocument/2006/relationships/font" Target="fonts/font5.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notesMaster" Target="notesMasters/notesMaster1.xml"/><Relationship Id="rId23" Type="http://schemas.openxmlformats.org/officeDocument/2006/relationships/font" Target="fonts/font8.fntdata"/><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font" Target="fonts/font4.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font" Target="fonts/font7.fntdata"/><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reia colom" userId="3e508c21-56e4-4643-923d-48f472cba0fe" providerId="ADAL" clId="{6FA9F02C-C5D2-43DC-A635-A11AC3F47E9A}"/>
    <pc:docChg chg="modSld">
      <pc:chgData name="mireia colom" userId="3e508c21-56e4-4643-923d-48f472cba0fe" providerId="ADAL" clId="{6FA9F02C-C5D2-43DC-A635-A11AC3F47E9A}" dt="2022-05-23T10:59:09.684" v="12" actId="20577"/>
      <pc:docMkLst>
        <pc:docMk/>
      </pc:docMkLst>
      <pc:sldChg chg="modSp mod">
        <pc:chgData name="mireia colom" userId="3e508c21-56e4-4643-923d-48f472cba0fe" providerId="ADAL" clId="{6FA9F02C-C5D2-43DC-A635-A11AC3F47E9A}" dt="2022-05-23T10:59:09.684" v="12" actId="20577"/>
        <pc:sldMkLst>
          <pc:docMk/>
          <pc:sldMk cId="0" sldId="265"/>
        </pc:sldMkLst>
        <pc:spChg chg="mod">
          <ac:chgData name="mireia colom" userId="3e508c21-56e4-4643-923d-48f472cba0fe" providerId="ADAL" clId="{6FA9F02C-C5D2-43DC-A635-A11AC3F47E9A}" dt="2022-05-23T10:59:09.684" v="12" actId="20577"/>
          <ac:spMkLst>
            <pc:docMk/>
            <pc:sldMk cId="0" sldId="265"/>
            <ac:spMk id="141" creationId="{00000000-0000-0000-0000-000000000000}"/>
          </ac:spMkLst>
        </pc:spChg>
      </pc:sldChg>
    </pc:docChg>
  </pc:docChgLst>
  <pc:docChgLst>
    <pc:chgData name="mireia colom" userId="3e508c21-56e4-4643-923d-48f472cba0fe" providerId="ADAL" clId="{9729DBBC-EF9F-4BC6-9937-F511C72684E9}"/>
    <pc:docChg chg="modSld">
      <pc:chgData name="mireia colom" userId="3e508c21-56e4-4643-923d-48f472cba0fe" providerId="ADAL" clId="{9729DBBC-EF9F-4BC6-9937-F511C72684E9}" dt="2022-06-08T08:44:52.149" v="4" actId="20577"/>
      <pc:docMkLst>
        <pc:docMk/>
      </pc:docMkLst>
      <pc:sldChg chg="modSp mod">
        <pc:chgData name="mireia colom" userId="3e508c21-56e4-4643-923d-48f472cba0fe" providerId="ADAL" clId="{9729DBBC-EF9F-4BC6-9937-F511C72684E9}" dt="2022-06-08T08:44:12.572" v="3" actId="20577"/>
        <pc:sldMkLst>
          <pc:docMk/>
          <pc:sldMk cId="0" sldId="256"/>
        </pc:sldMkLst>
        <pc:spChg chg="mod">
          <ac:chgData name="mireia colom" userId="3e508c21-56e4-4643-923d-48f472cba0fe" providerId="ADAL" clId="{9729DBBC-EF9F-4BC6-9937-F511C72684E9}" dt="2022-06-08T08:44:12.572" v="3" actId="20577"/>
          <ac:spMkLst>
            <pc:docMk/>
            <pc:sldMk cId="0" sldId="256"/>
            <ac:spMk id="66" creationId="{00000000-0000-0000-0000-000000000000}"/>
          </ac:spMkLst>
        </pc:spChg>
      </pc:sldChg>
      <pc:sldChg chg="modSp mod">
        <pc:chgData name="mireia colom" userId="3e508c21-56e4-4643-923d-48f472cba0fe" providerId="ADAL" clId="{9729DBBC-EF9F-4BC6-9937-F511C72684E9}" dt="2022-06-08T08:44:52.149" v="4" actId="20577"/>
        <pc:sldMkLst>
          <pc:docMk/>
          <pc:sldMk cId="0" sldId="260"/>
        </pc:sldMkLst>
        <pc:spChg chg="mod">
          <ac:chgData name="mireia colom" userId="3e508c21-56e4-4643-923d-48f472cba0fe" providerId="ADAL" clId="{9729DBBC-EF9F-4BC6-9937-F511C72684E9}" dt="2022-06-08T08:44:52.149" v="4" actId="20577"/>
          <ac:spMkLst>
            <pc:docMk/>
            <pc:sldMk cId="0" sldId="260"/>
            <ac:spMk id="96"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b53563f569_0_5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 name="Google Shape;137;gb53563f569_0_5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7957d9f432_0_1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7957d9f432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b53563f569_0_3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b53563f569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b714e40f0c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b714e40f0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b53563f569_0_9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b53563f569_0_9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b53563f569_0_13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b53563f569_0_1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b53563f569_0_14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b53563f569_0_1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b53563f569_0_16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b53563f569_0_1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b53563f569_0_49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b53563f569_0_4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3" name="Google Shape;13;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4" name="Google Shape;14;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6"/>
        <p:cNvGrpSpPr/>
        <p:nvPr/>
      </p:nvGrpSpPr>
      <p:grpSpPr>
        <a:xfrm>
          <a:off x="0" y="0"/>
          <a:ext cx="0" cy="0"/>
          <a:chOff x="0" y="0"/>
          <a:chExt cx="0" cy="0"/>
        </a:xfrm>
      </p:grpSpPr>
      <p:sp>
        <p:nvSpPr>
          <p:cNvPr id="47" name="Google Shape;47;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8" name="Google Shape;48;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9" name="Google Shape;49;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Content" type="obj">
  <p:cSld name="OBJECT">
    <p:spTree>
      <p:nvGrpSpPr>
        <p:cNvPr id="1" name="Shape 52"/>
        <p:cNvGrpSpPr/>
        <p:nvPr/>
      </p:nvGrpSpPr>
      <p:grpSpPr>
        <a:xfrm>
          <a:off x="0" y="0"/>
          <a:ext cx="0" cy="0"/>
          <a:chOff x="0" y="0"/>
          <a:chExt cx="0" cy="0"/>
        </a:xfrm>
      </p:grpSpPr>
      <p:sp>
        <p:nvSpPr>
          <p:cNvPr id="53" name="Google Shape;53;p13"/>
          <p:cNvSpPr txBox="1">
            <a:spLocks noGrp="1"/>
          </p:cNvSpPr>
          <p:nvPr>
            <p:ph type="title"/>
          </p:nvPr>
        </p:nvSpPr>
        <p:spPr>
          <a:xfrm>
            <a:off x="457172" y="205014"/>
            <a:ext cx="8228700" cy="858600"/>
          </a:xfrm>
          <a:prstGeom prst="rect">
            <a:avLst/>
          </a:prstGeom>
          <a:noFill/>
          <a:ln>
            <a:noFill/>
          </a:ln>
        </p:spPr>
        <p:txBody>
          <a:bodyPr spcFirstLastPara="1" wrap="square" lIns="0" tIns="0" rIns="0" bIns="0" anchor="ctr" anchorCtr="0">
            <a:normAutofit/>
          </a:bodyPr>
          <a:lstStyle>
            <a:lvl1pPr marR="0" lvl="0" algn="l" rtl="0">
              <a:spcBef>
                <a:spcPts val="0"/>
              </a:spcBef>
              <a:spcAft>
                <a:spcPts val="0"/>
              </a:spcAft>
              <a:buSzPts val="2800"/>
              <a:buNone/>
              <a:defRPr sz="1500" b="0" i="0" u="none" strike="noStrike" cap="none"/>
            </a:lvl1pPr>
            <a:lvl2pPr marR="0" lvl="1" algn="l" rtl="0">
              <a:spcBef>
                <a:spcPts val="0"/>
              </a:spcBef>
              <a:spcAft>
                <a:spcPts val="0"/>
              </a:spcAft>
              <a:buSzPts val="2800"/>
              <a:buNone/>
              <a:defRPr sz="1500" b="0" i="0" u="none" strike="noStrike" cap="none"/>
            </a:lvl2pPr>
            <a:lvl3pPr marR="0" lvl="2" algn="l" rtl="0">
              <a:spcBef>
                <a:spcPts val="0"/>
              </a:spcBef>
              <a:spcAft>
                <a:spcPts val="0"/>
              </a:spcAft>
              <a:buSzPts val="2800"/>
              <a:buNone/>
              <a:defRPr sz="1500" b="0" i="0" u="none" strike="noStrike" cap="none"/>
            </a:lvl3pPr>
            <a:lvl4pPr marR="0" lvl="3" algn="l" rtl="0">
              <a:spcBef>
                <a:spcPts val="0"/>
              </a:spcBef>
              <a:spcAft>
                <a:spcPts val="0"/>
              </a:spcAft>
              <a:buSzPts val="2800"/>
              <a:buNone/>
              <a:defRPr sz="1500" b="0" i="0" u="none" strike="noStrike" cap="none"/>
            </a:lvl4pPr>
            <a:lvl5pPr marR="0" lvl="4" algn="l" rtl="0">
              <a:spcBef>
                <a:spcPts val="0"/>
              </a:spcBef>
              <a:spcAft>
                <a:spcPts val="0"/>
              </a:spcAft>
              <a:buSzPts val="2800"/>
              <a:buNone/>
              <a:defRPr sz="1500" b="0" i="0" u="none" strike="noStrike" cap="none"/>
            </a:lvl5pPr>
            <a:lvl6pPr marR="0" lvl="5" algn="l" rtl="0">
              <a:spcBef>
                <a:spcPts val="0"/>
              </a:spcBef>
              <a:spcAft>
                <a:spcPts val="0"/>
              </a:spcAft>
              <a:buSzPts val="2800"/>
              <a:buNone/>
              <a:defRPr sz="1500" b="0" i="0" u="none" strike="noStrike" cap="none"/>
            </a:lvl6pPr>
            <a:lvl7pPr marR="0" lvl="6" algn="l" rtl="0">
              <a:spcBef>
                <a:spcPts val="0"/>
              </a:spcBef>
              <a:spcAft>
                <a:spcPts val="0"/>
              </a:spcAft>
              <a:buSzPts val="2800"/>
              <a:buNone/>
              <a:defRPr sz="1500" b="0" i="0" u="none" strike="noStrike" cap="none"/>
            </a:lvl7pPr>
            <a:lvl8pPr marR="0" lvl="7" algn="l" rtl="0">
              <a:spcBef>
                <a:spcPts val="0"/>
              </a:spcBef>
              <a:spcAft>
                <a:spcPts val="0"/>
              </a:spcAft>
              <a:buSzPts val="2800"/>
              <a:buNone/>
              <a:defRPr sz="1500" b="0" i="0" u="none" strike="noStrike" cap="none"/>
            </a:lvl8pPr>
            <a:lvl9pPr marR="0" lvl="8" algn="l" rtl="0">
              <a:spcBef>
                <a:spcPts val="0"/>
              </a:spcBef>
              <a:spcAft>
                <a:spcPts val="0"/>
              </a:spcAft>
              <a:buSzPts val="2800"/>
              <a:buNone/>
              <a:defRPr sz="1500" b="0" i="0" u="none" strike="noStrike" cap="none"/>
            </a:lvl9pPr>
          </a:lstStyle>
          <a:p>
            <a:endParaRPr/>
          </a:p>
        </p:txBody>
      </p:sp>
      <p:sp>
        <p:nvSpPr>
          <p:cNvPr id="54" name="Google Shape;54;p13"/>
          <p:cNvSpPr txBox="1">
            <a:spLocks noGrp="1"/>
          </p:cNvSpPr>
          <p:nvPr>
            <p:ph type="body" idx="1"/>
          </p:nvPr>
        </p:nvSpPr>
        <p:spPr>
          <a:xfrm>
            <a:off x="457172" y="1203631"/>
            <a:ext cx="8228700" cy="298320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800"/>
              <a:buNone/>
              <a:defRPr sz="1500" b="0" i="0" u="none" strike="noStrike" cap="none"/>
            </a:lvl1pPr>
            <a:lvl2pPr marL="914400" marR="0" lvl="1" indent="-228600" algn="l" rtl="0">
              <a:spcBef>
                <a:spcPts val="1200"/>
              </a:spcBef>
              <a:spcAft>
                <a:spcPts val="0"/>
              </a:spcAft>
              <a:buSzPts val="1400"/>
              <a:buNone/>
              <a:defRPr sz="1500" b="0" i="0" u="none" strike="noStrike" cap="none"/>
            </a:lvl2pPr>
            <a:lvl3pPr marL="1371600" marR="0" lvl="2" indent="-228600" algn="l" rtl="0">
              <a:spcBef>
                <a:spcPts val="1200"/>
              </a:spcBef>
              <a:spcAft>
                <a:spcPts val="0"/>
              </a:spcAft>
              <a:buSzPts val="1400"/>
              <a:buNone/>
              <a:defRPr sz="1500" b="0" i="0" u="none" strike="noStrike" cap="none"/>
            </a:lvl3pPr>
            <a:lvl4pPr marL="1828800" marR="0" lvl="3" indent="-228600" algn="l" rtl="0">
              <a:spcBef>
                <a:spcPts val="1200"/>
              </a:spcBef>
              <a:spcAft>
                <a:spcPts val="0"/>
              </a:spcAft>
              <a:buSzPts val="1400"/>
              <a:buNone/>
              <a:defRPr sz="1500" b="0" i="0" u="none" strike="noStrike" cap="none"/>
            </a:lvl4pPr>
            <a:lvl5pPr marL="2286000" marR="0" lvl="4" indent="-228600" algn="l" rtl="0">
              <a:spcBef>
                <a:spcPts val="1200"/>
              </a:spcBef>
              <a:spcAft>
                <a:spcPts val="0"/>
              </a:spcAft>
              <a:buSzPts val="1400"/>
              <a:buNone/>
              <a:defRPr sz="1500" b="0" i="0" u="none" strike="noStrike" cap="none"/>
            </a:lvl5pPr>
            <a:lvl6pPr marL="2743200" marR="0" lvl="5" indent="-228600" algn="l" rtl="0">
              <a:spcBef>
                <a:spcPts val="1200"/>
              </a:spcBef>
              <a:spcAft>
                <a:spcPts val="0"/>
              </a:spcAft>
              <a:buSzPts val="1400"/>
              <a:buNone/>
              <a:defRPr sz="1500" b="0" i="0" u="none" strike="noStrike" cap="none"/>
            </a:lvl6pPr>
            <a:lvl7pPr marL="3200400" marR="0" lvl="6" indent="-228600" algn="l" rtl="0">
              <a:spcBef>
                <a:spcPts val="1200"/>
              </a:spcBef>
              <a:spcAft>
                <a:spcPts val="0"/>
              </a:spcAft>
              <a:buSzPts val="1400"/>
              <a:buNone/>
              <a:defRPr sz="1500" b="0" i="0" u="none" strike="noStrike" cap="none"/>
            </a:lvl7pPr>
            <a:lvl8pPr marL="3657600" marR="0" lvl="7" indent="-228600" algn="l" rtl="0">
              <a:spcBef>
                <a:spcPts val="1200"/>
              </a:spcBef>
              <a:spcAft>
                <a:spcPts val="0"/>
              </a:spcAft>
              <a:buSzPts val="1400"/>
              <a:buNone/>
              <a:defRPr sz="1500" b="0" i="0" u="none" strike="noStrike" cap="none"/>
            </a:lvl8pPr>
            <a:lvl9pPr marL="4114800" marR="0" lvl="8" indent="-228600" algn="l" rtl="0">
              <a:spcBef>
                <a:spcPts val="1200"/>
              </a:spcBef>
              <a:spcAft>
                <a:spcPts val="1200"/>
              </a:spcAft>
              <a:buSzPts val="1400"/>
              <a:buNone/>
              <a:defRPr sz="1500" b="0" i="0" u="none" strike="noStrike" cap="none"/>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Content 1">
  <p:cSld name="OBJECT_1">
    <p:spTree>
      <p:nvGrpSpPr>
        <p:cNvPr id="1" name="Shape 55"/>
        <p:cNvGrpSpPr/>
        <p:nvPr/>
      </p:nvGrpSpPr>
      <p:grpSpPr>
        <a:xfrm>
          <a:off x="0" y="0"/>
          <a:ext cx="0" cy="0"/>
          <a:chOff x="0" y="0"/>
          <a:chExt cx="0" cy="0"/>
        </a:xfrm>
      </p:grpSpPr>
      <p:sp>
        <p:nvSpPr>
          <p:cNvPr id="56" name="Google Shape;56;p14"/>
          <p:cNvSpPr txBox="1">
            <a:spLocks noGrp="1"/>
          </p:cNvSpPr>
          <p:nvPr>
            <p:ph type="title"/>
          </p:nvPr>
        </p:nvSpPr>
        <p:spPr>
          <a:xfrm>
            <a:off x="457172" y="205014"/>
            <a:ext cx="8228700" cy="858600"/>
          </a:xfrm>
          <a:prstGeom prst="rect">
            <a:avLst/>
          </a:prstGeom>
          <a:noFill/>
          <a:ln>
            <a:noFill/>
          </a:ln>
        </p:spPr>
        <p:txBody>
          <a:bodyPr spcFirstLastPara="1" wrap="square" lIns="0" tIns="0" rIns="0" bIns="0" anchor="ctr" anchorCtr="0">
            <a:normAutofit/>
          </a:bodyPr>
          <a:lstStyle>
            <a:lvl1pPr lvl="0" algn="l" rtl="0">
              <a:spcBef>
                <a:spcPts val="0"/>
              </a:spcBef>
              <a:spcAft>
                <a:spcPts val="0"/>
              </a:spcAft>
              <a:buSzPts val="2800"/>
              <a:buNone/>
              <a:defRPr/>
            </a:lvl1pPr>
            <a:lvl2pPr lvl="1" algn="l" rtl="0">
              <a:spcBef>
                <a:spcPts val="0"/>
              </a:spcBef>
              <a:spcAft>
                <a:spcPts val="0"/>
              </a:spcAft>
              <a:buSzPts val="2800"/>
              <a:buNone/>
              <a:defRPr/>
            </a:lvl2pPr>
            <a:lvl3pPr lvl="2" algn="l" rtl="0">
              <a:spcBef>
                <a:spcPts val="0"/>
              </a:spcBef>
              <a:spcAft>
                <a:spcPts val="0"/>
              </a:spcAft>
              <a:buSzPts val="2800"/>
              <a:buNone/>
              <a:defRPr/>
            </a:lvl3pPr>
            <a:lvl4pPr lvl="3" algn="l" rtl="0">
              <a:spcBef>
                <a:spcPts val="0"/>
              </a:spcBef>
              <a:spcAft>
                <a:spcPts val="0"/>
              </a:spcAft>
              <a:buSzPts val="2800"/>
              <a:buNone/>
              <a:defRPr/>
            </a:lvl4pPr>
            <a:lvl5pPr lvl="4" algn="l" rtl="0">
              <a:spcBef>
                <a:spcPts val="0"/>
              </a:spcBef>
              <a:spcAft>
                <a:spcPts val="0"/>
              </a:spcAft>
              <a:buSzPts val="2800"/>
              <a:buNone/>
              <a:defRPr/>
            </a:lvl5pPr>
            <a:lvl6pPr lvl="5" algn="l" rtl="0">
              <a:spcBef>
                <a:spcPts val="0"/>
              </a:spcBef>
              <a:spcAft>
                <a:spcPts val="0"/>
              </a:spcAft>
              <a:buSzPts val="2800"/>
              <a:buNone/>
              <a:defRPr/>
            </a:lvl6pPr>
            <a:lvl7pPr lvl="6" algn="l" rtl="0">
              <a:spcBef>
                <a:spcPts val="0"/>
              </a:spcBef>
              <a:spcAft>
                <a:spcPts val="0"/>
              </a:spcAft>
              <a:buSzPts val="2800"/>
              <a:buNone/>
              <a:defRPr/>
            </a:lvl7pPr>
            <a:lvl8pPr lvl="7" algn="l" rtl="0">
              <a:spcBef>
                <a:spcPts val="0"/>
              </a:spcBef>
              <a:spcAft>
                <a:spcPts val="0"/>
              </a:spcAft>
              <a:buSzPts val="2800"/>
              <a:buNone/>
              <a:defRPr/>
            </a:lvl8pPr>
            <a:lvl9pPr lvl="8" algn="l" rtl="0">
              <a:spcBef>
                <a:spcPts val="0"/>
              </a:spcBef>
              <a:spcAft>
                <a:spcPts val="0"/>
              </a:spcAft>
              <a:buSzPts val="2800"/>
              <a:buNone/>
              <a:defRPr/>
            </a:lvl9pPr>
          </a:lstStyle>
          <a:p>
            <a:endParaRPr/>
          </a:p>
        </p:txBody>
      </p:sp>
      <p:sp>
        <p:nvSpPr>
          <p:cNvPr id="57" name="Google Shape;57;p14"/>
          <p:cNvSpPr txBox="1">
            <a:spLocks noGrp="1"/>
          </p:cNvSpPr>
          <p:nvPr>
            <p:ph type="body" idx="1"/>
          </p:nvPr>
        </p:nvSpPr>
        <p:spPr>
          <a:xfrm>
            <a:off x="457172" y="1203631"/>
            <a:ext cx="8228700" cy="2983200"/>
          </a:xfrm>
          <a:prstGeom prst="rect">
            <a:avLst/>
          </a:prstGeom>
          <a:noFill/>
          <a:ln>
            <a:noFill/>
          </a:ln>
        </p:spPr>
        <p:txBody>
          <a:bodyPr spcFirstLastPara="1" wrap="square" lIns="0" tIns="0" rIns="0" bIns="0" anchor="t" anchorCtr="0">
            <a:normAutofit/>
          </a:bodyPr>
          <a:lstStyle>
            <a:lvl1pPr marL="457200" lvl="0" indent="-228600" algn="l" rtl="0">
              <a:spcBef>
                <a:spcPts val="0"/>
              </a:spcBef>
              <a:spcAft>
                <a:spcPts val="0"/>
              </a:spcAft>
              <a:buSzPts val="1800"/>
              <a:buNone/>
              <a:defRPr/>
            </a:lvl1pPr>
            <a:lvl2pPr marL="914400" lvl="1" indent="-228600" algn="l" rtl="0">
              <a:spcBef>
                <a:spcPts val="1200"/>
              </a:spcBef>
              <a:spcAft>
                <a:spcPts val="0"/>
              </a:spcAft>
              <a:buSzPts val="1400"/>
              <a:buNone/>
              <a:defRPr/>
            </a:lvl2pPr>
            <a:lvl3pPr marL="1371600" lvl="2" indent="-228600" algn="l" rtl="0">
              <a:spcBef>
                <a:spcPts val="1200"/>
              </a:spcBef>
              <a:spcAft>
                <a:spcPts val="0"/>
              </a:spcAft>
              <a:buSzPts val="1400"/>
              <a:buNone/>
              <a:defRPr/>
            </a:lvl3pPr>
            <a:lvl4pPr marL="1828800" lvl="3" indent="-228600" algn="l" rtl="0">
              <a:spcBef>
                <a:spcPts val="1200"/>
              </a:spcBef>
              <a:spcAft>
                <a:spcPts val="0"/>
              </a:spcAft>
              <a:buSzPts val="1400"/>
              <a:buNone/>
              <a:defRPr/>
            </a:lvl4pPr>
            <a:lvl5pPr marL="2286000" lvl="4" indent="-228600" algn="l" rtl="0">
              <a:spcBef>
                <a:spcPts val="1200"/>
              </a:spcBef>
              <a:spcAft>
                <a:spcPts val="0"/>
              </a:spcAft>
              <a:buSzPts val="1400"/>
              <a:buNone/>
              <a:defRPr/>
            </a:lvl5pPr>
            <a:lvl6pPr marL="2743200" lvl="5" indent="-228600" algn="l" rtl="0">
              <a:spcBef>
                <a:spcPts val="1200"/>
              </a:spcBef>
              <a:spcAft>
                <a:spcPts val="0"/>
              </a:spcAft>
              <a:buSzPts val="1400"/>
              <a:buNone/>
              <a:defRPr/>
            </a:lvl6pPr>
            <a:lvl7pPr marL="3200400" lvl="6" indent="-228600" algn="l" rtl="0">
              <a:spcBef>
                <a:spcPts val="1200"/>
              </a:spcBef>
              <a:spcAft>
                <a:spcPts val="0"/>
              </a:spcAft>
              <a:buSzPts val="1400"/>
              <a:buNone/>
              <a:defRPr/>
            </a:lvl7pPr>
            <a:lvl8pPr marL="3657600" lvl="7" indent="-228600" algn="l" rtl="0">
              <a:spcBef>
                <a:spcPts val="1200"/>
              </a:spcBef>
              <a:spcAft>
                <a:spcPts val="0"/>
              </a:spcAft>
              <a:buSzPts val="1400"/>
              <a:buNone/>
              <a:defRPr/>
            </a:lvl8pPr>
            <a:lvl9pPr marL="4114800" lvl="8" indent="-228600" algn="l" rtl="0">
              <a:spcBef>
                <a:spcPts val="1200"/>
              </a:spcBef>
              <a:spcAft>
                <a:spcPts val="1200"/>
              </a:spcAft>
              <a:buSzPts val="1400"/>
              <a:buNone/>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Encabezado de sección 1">
  <p:cSld name="SECTION_HEADER_1">
    <p:spTree>
      <p:nvGrpSpPr>
        <p:cNvPr id="1" name="Shape 58"/>
        <p:cNvGrpSpPr/>
        <p:nvPr/>
      </p:nvGrpSpPr>
      <p:grpSpPr>
        <a:xfrm>
          <a:off x="0" y="0"/>
          <a:ext cx="0" cy="0"/>
          <a:chOff x="0" y="0"/>
          <a:chExt cx="0" cy="0"/>
        </a:xfrm>
      </p:grpSpPr>
      <p:pic>
        <p:nvPicPr>
          <p:cNvPr id="59" name="Google Shape;59;p15"/>
          <p:cNvPicPr preferRelativeResize="0"/>
          <p:nvPr/>
        </p:nvPicPr>
        <p:blipFill rotWithShape="1">
          <a:blip r:embed="rId2">
            <a:alphaModFix amt="17000"/>
          </a:blip>
          <a:srcRect l="-669" t="-965" r="670" b="11544"/>
          <a:stretch/>
        </p:blipFill>
        <p:spPr>
          <a:xfrm>
            <a:off x="-234950" y="-685875"/>
            <a:ext cx="9461500" cy="5294525"/>
          </a:xfrm>
          <a:prstGeom prst="rect">
            <a:avLst/>
          </a:prstGeom>
          <a:noFill/>
          <a:ln>
            <a:noFill/>
          </a:ln>
        </p:spPr>
      </p:pic>
      <p:sp>
        <p:nvSpPr>
          <p:cNvPr id="60" name="Google Shape;60;p1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mt="17000"/>
          </a:blip>
          <a:srcRect l="-669" t="-965" r="670" b="11544"/>
          <a:stretch/>
        </p:blipFill>
        <p:spPr>
          <a:xfrm>
            <a:off x="-234950" y="-685875"/>
            <a:ext cx="9461500" cy="5294525"/>
          </a:xfrm>
          <a:prstGeom prst="rect">
            <a:avLst/>
          </a:prstGeom>
          <a:noFill/>
          <a:ln>
            <a:noFill/>
          </a:ln>
        </p:spPr>
      </p:pic>
      <p:sp>
        <p:nvSpPr>
          <p:cNvPr id="17" name="Google Shape;17;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0" name="Google Shape;20;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1" name="Google Shape;21;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2"/>
        <p:cNvGrpSpPr/>
        <p:nvPr/>
      </p:nvGrpSpPr>
      <p:grpSpPr>
        <a:xfrm>
          <a:off x="0" y="0"/>
          <a:ext cx="0" cy="0"/>
          <a:chOff x="0" y="0"/>
          <a:chExt cx="0" cy="0"/>
        </a:xfrm>
      </p:grpSpPr>
      <p:sp>
        <p:nvSpPr>
          <p:cNvPr id="23" name="Google Shape;23;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4" name="Google Shape;24;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5" name="Google Shape;25;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6" name="Google Shape;26;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7"/>
        <p:cNvGrpSpPr/>
        <p:nvPr/>
      </p:nvGrpSpPr>
      <p:grpSpPr>
        <a:xfrm>
          <a:off x="0" y="0"/>
          <a:ext cx="0" cy="0"/>
          <a:chOff x="0" y="0"/>
          <a:chExt cx="0" cy="0"/>
        </a:xfrm>
      </p:grpSpPr>
      <p:sp>
        <p:nvSpPr>
          <p:cNvPr id="28" name="Google Shape;28;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9" name="Google Shape;29;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0"/>
        <p:cNvGrpSpPr/>
        <p:nvPr/>
      </p:nvGrpSpPr>
      <p:grpSpPr>
        <a:xfrm>
          <a:off x="0" y="0"/>
          <a:ext cx="0" cy="0"/>
          <a:chOff x="0" y="0"/>
          <a:chExt cx="0" cy="0"/>
        </a:xfrm>
      </p:grpSpPr>
      <p:sp>
        <p:nvSpPr>
          <p:cNvPr id="31" name="Google Shape;31;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2" name="Google Shape;32;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3" name="Google Shape;33;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4"/>
        <p:cNvGrpSpPr/>
        <p:nvPr/>
      </p:nvGrpSpPr>
      <p:grpSpPr>
        <a:xfrm>
          <a:off x="0" y="0"/>
          <a:ext cx="0" cy="0"/>
          <a:chOff x="0" y="0"/>
          <a:chExt cx="0" cy="0"/>
        </a:xfrm>
      </p:grpSpPr>
      <p:sp>
        <p:nvSpPr>
          <p:cNvPr id="35" name="Google Shape;35;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6" name="Google Shape;36;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7"/>
        <p:cNvGrpSpPr/>
        <p:nvPr/>
      </p:nvGrpSpPr>
      <p:grpSpPr>
        <a:xfrm>
          <a:off x="0" y="0"/>
          <a:ext cx="0" cy="0"/>
          <a:chOff x="0" y="0"/>
          <a:chExt cx="0" cy="0"/>
        </a:xfrm>
      </p:grpSpPr>
      <p:sp>
        <p:nvSpPr>
          <p:cNvPr id="38" name="Google Shape;38;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0" name="Google Shape;40;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1" name="Google Shape;41;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2" name="Google Shape;42;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3"/>
        <p:cNvGrpSpPr/>
        <p:nvPr/>
      </p:nvGrpSpPr>
      <p:grpSpPr>
        <a:xfrm>
          <a:off x="0" y="0"/>
          <a:ext cx="0" cy="0"/>
          <a:chOff x="0" y="0"/>
          <a:chExt cx="0" cy="0"/>
        </a:xfrm>
      </p:grpSpPr>
      <p:sp>
        <p:nvSpPr>
          <p:cNvPr id="44" name="Google Shape;44;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5" name="Google Shape;45;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s"/>
              <a:t>‹Nº›</a:t>
            </a:fld>
            <a:endParaRPr/>
          </a:p>
        </p:txBody>
      </p:sp>
      <p:sp>
        <p:nvSpPr>
          <p:cNvPr id="9" name="Google Shape;9;p1"/>
          <p:cNvSpPr/>
          <p:nvPr/>
        </p:nvSpPr>
        <p:spPr>
          <a:xfrm>
            <a:off x="0" y="4620575"/>
            <a:ext cx="9144000" cy="522900"/>
          </a:xfrm>
          <a:prstGeom prst="rect">
            <a:avLst/>
          </a:prstGeom>
          <a:solidFill>
            <a:srgbClr val="2E29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0" name="Google Shape;10;p1"/>
          <p:cNvPicPr preferRelativeResize="0"/>
          <p:nvPr/>
        </p:nvPicPr>
        <p:blipFill>
          <a:blip r:embed="rId16">
            <a:alphaModFix/>
          </a:blip>
          <a:stretch>
            <a:fillRect/>
          </a:stretch>
        </p:blipFill>
        <p:spPr>
          <a:xfrm>
            <a:off x="3372912" y="4652900"/>
            <a:ext cx="2398167" cy="45825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6"/>
          <p:cNvSpPr/>
          <p:nvPr/>
        </p:nvSpPr>
        <p:spPr>
          <a:xfrm>
            <a:off x="0" y="0"/>
            <a:ext cx="9153300" cy="2012100"/>
          </a:xfrm>
          <a:prstGeom prst="rect">
            <a:avLst/>
          </a:prstGeom>
          <a:solidFill>
            <a:srgbClr val="2E29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16"/>
          <p:cNvSpPr txBox="1"/>
          <p:nvPr/>
        </p:nvSpPr>
        <p:spPr>
          <a:xfrm>
            <a:off x="214425" y="2816750"/>
            <a:ext cx="8604300" cy="830966"/>
          </a:xfrm>
          <a:prstGeom prst="rect">
            <a:avLst/>
          </a:prstGeom>
          <a:noFill/>
          <a:ln>
            <a:noFill/>
          </a:ln>
        </p:spPr>
        <p:txBody>
          <a:bodyPr spcFirstLastPara="1" wrap="square" lIns="91425" tIns="91425" rIns="91425" bIns="91425" anchor="t" anchorCtr="0">
            <a:spAutoFit/>
          </a:bodyPr>
          <a:lstStyle/>
          <a:p>
            <a:pPr marL="0" lvl="0" indent="0" algn="l" rtl="0">
              <a:lnSpc>
                <a:spcPct val="150000"/>
              </a:lnSpc>
              <a:spcBef>
                <a:spcPts val="0"/>
              </a:spcBef>
              <a:spcAft>
                <a:spcPts val="0"/>
              </a:spcAft>
              <a:buNone/>
            </a:pPr>
            <a:r>
              <a:rPr lang="es" dirty="0">
                <a:latin typeface="Raleway"/>
                <a:ea typeface="Raleway"/>
                <a:cs typeface="Raleway"/>
                <a:sym typeface="Raleway"/>
              </a:rPr>
              <a:t>Presentation template</a:t>
            </a:r>
            <a:endParaRPr dirty="0">
              <a:latin typeface="Raleway"/>
              <a:ea typeface="Raleway"/>
              <a:cs typeface="Raleway"/>
              <a:sym typeface="Raleway"/>
            </a:endParaRPr>
          </a:p>
          <a:p>
            <a:pPr marL="0" lvl="0" indent="0" algn="l" rtl="0">
              <a:lnSpc>
                <a:spcPct val="150000"/>
              </a:lnSpc>
              <a:spcBef>
                <a:spcPts val="0"/>
              </a:spcBef>
              <a:spcAft>
                <a:spcPts val="0"/>
              </a:spcAft>
              <a:buNone/>
            </a:pPr>
            <a:r>
              <a:rPr lang="es" dirty="0">
                <a:latin typeface="Raleway"/>
                <a:ea typeface="Raleway"/>
                <a:cs typeface="Raleway"/>
                <a:sym typeface="Raleway"/>
              </a:rPr>
              <a:t>January 2023</a:t>
            </a:r>
            <a:endParaRPr dirty="0">
              <a:latin typeface="Raleway"/>
              <a:ea typeface="Raleway"/>
              <a:cs typeface="Raleway"/>
              <a:sym typeface="Raleway"/>
            </a:endParaRPr>
          </a:p>
        </p:txBody>
      </p:sp>
      <p:pic>
        <p:nvPicPr>
          <p:cNvPr id="67" name="Google Shape;67;p16"/>
          <p:cNvPicPr preferRelativeResize="0"/>
          <p:nvPr/>
        </p:nvPicPr>
        <p:blipFill>
          <a:blip r:embed="rId3">
            <a:alphaModFix/>
          </a:blip>
          <a:stretch>
            <a:fillRect/>
          </a:stretch>
        </p:blipFill>
        <p:spPr>
          <a:xfrm>
            <a:off x="103312" y="152400"/>
            <a:ext cx="8972550" cy="17145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25"/>
          <p:cNvSpPr/>
          <p:nvPr/>
        </p:nvSpPr>
        <p:spPr>
          <a:xfrm>
            <a:off x="0" y="-27625"/>
            <a:ext cx="9144000" cy="646500"/>
          </a:xfrm>
          <a:prstGeom prst="rect">
            <a:avLst/>
          </a:prstGeom>
          <a:solidFill>
            <a:srgbClr val="2E29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25"/>
          <p:cNvSpPr txBox="1"/>
          <p:nvPr/>
        </p:nvSpPr>
        <p:spPr>
          <a:xfrm>
            <a:off x="-9025" y="-66425"/>
            <a:ext cx="9144000" cy="646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s" sz="3000">
                <a:solidFill>
                  <a:schemeClr val="lt1"/>
                </a:solidFill>
                <a:latin typeface="Raleway Medium"/>
                <a:ea typeface="Raleway Medium"/>
                <a:cs typeface="Raleway Medium"/>
                <a:sym typeface="Raleway Medium"/>
              </a:rPr>
              <a:t>My research / My work</a:t>
            </a:r>
            <a:endParaRPr sz="3000">
              <a:solidFill>
                <a:schemeClr val="lt1"/>
              </a:solidFill>
              <a:latin typeface="Raleway Medium"/>
              <a:ea typeface="Raleway Medium"/>
              <a:cs typeface="Raleway Medium"/>
              <a:sym typeface="Raleway Medium"/>
            </a:endParaRPr>
          </a:p>
        </p:txBody>
      </p:sp>
      <p:sp>
        <p:nvSpPr>
          <p:cNvPr id="141" name="Google Shape;141;p25"/>
          <p:cNvSpPr txBox="1"/>
          <p:nvPr/>
        </p:nvSpPr>
        <p:spPr>
          <a:xfrm>
            <a:off x="214425" y="683150"/>
            <a:ext cx="8529900" cy="3093124"/>
          </a:xfrm>
          <a:prstGeom prst="rect">
            <a:avLst/>
          </a:prstGeom>
          <a:noFill/>
          <a:ln>
            <a:noFill/>
          </a:ln>
        </p:spPr>
        <p:txBody>
          <a:bodyPr spcFirstLastPara="1" wrap="square" lIns="91425" tIns="91425" rIns="91425" bIns="91425" anchor="t" anchorCtr="0">
            <a:spAutoFit/>
          </a:bodyPr>
          <a:lstStyle/>
          <a:p>
            <a:pPr marL="0" lvl="0" indent="0" algn="l" rtl="0">
              <a:lnSpc>
                <a:spcPct val="150000"/>
              </a:lnSpc>
              <a:spcBef>
                <a:spcPts val="0"/>
              </a:spcBef>
              <a:spcAft>
                <a:spcPts val="0"/>
              </a:spcAft>
              <a:buClr>
                <a:schemeClr val="dk1"/>
              </a:buClr>
              <a:buSzPts val="1100"/>
              <a:buFont typeface="Arial"/>
              <a:buNone/>
            </a:pPr>
            <a:r>
              <a:rPr lang="es" dirty="0">
                <a:solidFill>
                  <a:schemeClr val="dk1"/>
                </a:solidFill>
                <a:latin typeface="Raleway"/>
                <a:ea typeface="Raleway"/>
                <a:cs typeface="Raleway"/>
                <a:sym typeface="Raleway"/>
              </a:rPr>
              <a:t>Explain what your search is about. If you work in another position that doesn’t include research, explain it too. We want to give visibility to all kinds of positions and profiles within people working in a science-related profession.</a:t>
            </a:r>
            <a:endParaRPr dirty="0">
              <a:latin typeface="Raleway"/>
              <a:ea typeface="Raleway"/>
              <a:cs typeface="Raleway"/>
              <a:sym typeface="Raleway"/>
            </a:endParaRPr>
          </a:p>
          <a:p>
            <a:pPr marL="0" lvl="0" indent="0" algn="l" rtl="0">
              <a:lnSpc>
                <a:spcPct val="150000"/>
              </a:lnSpc>
              <a:spcBef>
                <a:spcPts val="0"/>
              </a:spcBef>
              <a:spcAft>
                <a:spcPts val="0"/>
              </a:spcAft>
              <a:buNone/>
            </a:pPr>
            <a:endParaRPr dirty="0">
              <a:latin typeface="Raleway"/>
              <a:ea typeface="Raleway"/>
              <a:cs typeface="Raleway"/>
              <a:sym typeface="Raleway"/>
            </a:endParaRPr>
          </a:p>
          <a:p>
            <a:pPr marL="0" lvl="0" indent="0" algn="l" rtl="0">
              <a:lnSpc>
                <a:spcPct val="150000"/>
              </a:lnSpc>
              <a:spcBef>
                <a:spcPts val="0"/>
              </a:spcBef>
              <a:spcAft>
                <a:spcPts val="0"/>
              </a:spcAft>
              <a:buNone/>
            </a:pPr>
            <a:endParaRPr dirty="0">
              <a:latin typeface="Raleway"/>
              <a:ea typeface="Raleway"/>
              <a:cs typeface="Raleway"/>
              <a:sym typeface="Raleway"/>
            </a:endParaRPr>
          </a:p>
          <a:p>
            <a:pPr marL="0" lvl="0" indent="0" algn="l" rtl="0">
              <a:lnSpc>
                <a:spcPct val="150000"/>
              </a:lnSpc>
              <a:spcBef>
                <a:spcPts val="0"/>
              </a:spcBef>
              <a:spcAft>
                <a:spcPts val="0"/>
              </a:spcAft>
              <a:buNone/>
            </a:pPr>
            <a:r>
              <a:rPr lang="ca-ES" dirty="0" err="1">
                <a:latin typeface="Raleway"/>
                <a:ea typeface="Raleway"/>
                <a:cs typeface="Raleway"/>
                <a:sym typeface="Raleway"/>
              </a:rPr>
              <a:t>Remember</a:t>
            </a:r>
            <a:r>
              <a:rPr lang="ca-ES">
                <a:latin typeface="Raleway"/>
                <a:ea typeface="Raleway"/>
                <a:cs typeface="Raleway"/>
                <a:sym typeface="Raleway"/>
              </a:rPr>
              <a:t>:</a:t>
            </a:r>
            <a:endParaRPr dirty="0">
              <a:latin typeface="Raleway"/>
              <a:ea typeface="Raleway"/>
              <a:cs typeface="Raleway"/>
              <a:sym typeface="Raleway"/>
            </a:endParaRPr>
          </a:p>
          <a:p>
            <a:pPr>
              <a:lnSpc>
                <a:spcPct val="150000"/>
              </a:lnSpc>
            </a:pPr>
            <a:r>
              <a:rPr lang="ca-ES" dirty="0" err="1">
                <a:latin typeface="Raleway"/>
                <a:ea typeface="Raleway"/>
                <a:cs typeface="Raleway"/>
                <a:sym typeface="Raleway"/>
              </a:rPr>
              <a:t>Not</a:t>
            </a:r>
            <a:r>
              <a:rPr lang="ca-ES" dirty="0">
                <a:latin typeface="Raleway"/>
                <a:ea typeface="Raleway"/>
                <a:cs typeface="Raleway"/>
                <a:sym typeface="Raleway"/>
              </a:rPr>
              <a:t> </a:t>
            </a:r>
            <a:r>
              <a:rPr lang="ca-ES" dirty="0" err="1">
                <a:latin typeface="Raleway"/>
                <a:ea typeface="Raleway"/>
                <a:cs typeface="Raleway"/>
                <a:sym typeface="Raleway"/>
              </a:rPr>
              <a:t>too</a:t>
            </a:r>
            <a:r>
              <a:rPr lang="ca-ES" dirty="0">
                <a:latin typeface="Raleway"/>
                <a:ea typeface="Raleway"/>
                <a:cs typeface="Raleway"/>
                <a:sym typeface="Raleway"/>
              </a:rPr>
              <a:t> </a:t>
            </a:r>
            <a:r>
              <a:rPr lang="ca-ES" dirty="0" err="1">
                <a:latin typeface="Raleway"/>
                <a:ea typeface="Raleway"/>
                <a:cs typeface="Raleway"/>
                <a:sym typeface="Raleway"/>
              </a:rPr>
              <a:t>much</a:t>
            </a:r>
            <a:r>
              <a:rPr lang="ca-ES" dirty="0">
                <a:latin typeface="Raleway"/>
                <a:ea typeface="Raleway"/>
                <a:cs typeface="Raleway"/>
                <a:sym typeface="Raleway"/>
              </a:rPr>
              <a:t> text</a:t>
            </a:r>
          </a:p>
          <a:p>
            <a:pPr marL="0" lvl="0" indent="0" algn="l" rtl="0">
              <a:lnSpc>
                <a:spcPct val="150000"/>
              </a:lnSpc>
              <a:spcBef>
                <a:spcPts val="0"/>
              </a:spcBef>
              <a:spcAft>
                <a:spcPts val="0"/>
              </a:spcAft>
              <a:buNone/>
            </a:pPr>
            <a:r>
              <a:rPr lang="es" dirty="0">
                <a:latin typeface="Raleway"/>
                <a:ea typeface="Raleway"/>
                <a:cs typeface="Raleway"/>
                <a:sym typeface="Raleway"/>
              </a:rPr>
              <a:t>Simple images</a:t>
            </a:r>
            <a:endParaRPr dirty="0">
              <a:latin typeface="Raleway"/>
              <a:ea typeface="Raleway"/>
              <a:cs typeface="Raleway"/>
              <a:sym typeface="Raleway"/>
            </a:endParaRPr>
          </a:p>
          <a:p>
            <a:pPr marL="0" lvl="0" indent="0" algn="l" rtl="0">
              <a:lnSpc>
                <a:spcPct val="150000"/>
              </a:lnSpc>
              <a:spcBef>
                <a:spcPts val="0"/>
              </a:spcBef>
              <a:spcAft>
                <a:spcPts val="0"/>
              </a:spcAft>
              <a:buNone/>
            </a:pPr>
            <a:r>
              <a:rPr lang="es" dirty="0">
                <a:latin typeface="Raleway"/>
                <a:ea typeface="Raleway"/>
                <a:cs typeface="Raleway"/>
                <a:sym typeface="Raleway"/>
              </a:rPr>
              <a:t>Don’t use scientific graphs or complicated formulae</a:t>
            </a:r>
            <a:endParaRPr dirty="0">
              <a:latin typeface="Raleway"/>
              <a:ea typeface="Raleway"/>
              <a:cs typeface="Raleway"/>
              <a:sym typeface="Raleway"/>
            </a:endParaRPr>
          </a:p>
        </p:txBody>
      </p:sp>
      <p:sp>
        <p:nvSpPr>
          <p:cNvPr id="142" name="Google Shape;142;p25"/>
          <p:cNvSpPr txBox="1"/>
          <p:nvPr/>
        </p:nvSpPr>
        <p:spPr>
          <a:xfrm>
            <a:off x="-1004775" y="683150"/>
            <a:ext cx="624000" cy="1046700"/>
          </a:xfrm>
          <a:prstGeom prst="rect">
            <a:avLst/>
          </a:prstGeom>
          <a:noFill/>
          <a:ln>
            <a:noFill/>
          </a:ln>
        </p:spPr>
        <p:txBody>
          <a:bodyPr spcFirstLastPara="1" wrap="square" lIns="91425" tIns="91425" rIns="91425" bIns="91425" anchor="t" anchorCtr="0">
            <a:spAutoFit/>
          </a:bodyPr>
          <a:lstStyle/>
          <a:p>
            <a:pPr marL="0" lvl="0" indent="0" algn="l" rtl="0">
              <a:lnSpc>
                <a:spcPct val="150000"/>
              </a:lnSpc>
              <a:spcBef>
                <a:spcPts val="0"/>
              </a:spcBef>
              <a:spcAft>
                <a:spcPts val="0"/>
              </a:spcAft>
              <a:buNone/>
            </a:pPr>
            <a:r>
              <a:rPr lang="es">
                <a:solidFill>
                  <a:srgbClr val="CC0000"/>
                </a:solidFill>
                <a:latin typeface="Raleway"/>
                <a:ea typeface="Raleway"/>
                <a:cs typeface="Raleway"/>
                <a:sym typeface="Raleway"/>
              </a:rPr>
              <a:t>⛌</a:t>
            </a:r>
            <a:endParaRPr>
              <a:latin typeface="Raleway"/>
              <a:ea typeface="Raleway"/>
              <a:cs typeface="Raleway"/>
              <a:sym typeface="Raleway"/>
            </a:endParaRPr>
          </a:p>
          <a:p>
            <a:pPr marL="0" lvl="0" indent="0" algn="l" rtl="0">
              <a:lnSpc>
                <a:spcPct val="150000"/>
              </a:lnSpc>
              <a:spcBef>
                <a:spcPts val="0"/>
              </a:spcBef>
              <a:spcAft>
                <a:spcPts val="0"/>
              </a:spcAft>
              <a:buNone/>
            </a:pPr>
            <a:r>
              <a:rPr lang="es">
                <a:solidFill>
                  <a:srgbClr val="38761D"/>
                </a:solidFill>
                <a:latin typeface="Raleway"/>
                <a:ea typeface="Raleway"/>
                <a:cs typeface="Raleway"/>
                <a:sym typeface="Raleway"/>
              </a:rPr>
              <a:t>✔</a:t>
            </a:r>
            <a:endParaRPr>
              <a:latin typeface="Raleway"/>
              <a:ea typeface="Raleway"/>
              <a:cs typeface="Raleway"/>
              <a:sym typeface="Raleway"/>
            </a:endParaRPr>
          </a:p>
          <a:p>
            <a:pPr marL="0" lvl="0" indent="0" algn="l" rtl="0">
              <a:spcBef>
                <a:spcPts val="0"/>
              </a:spcBef>
              <a:spcAft>
                <a:spcPts val="0"/>
              </a:spcAft>
              <a:buNone/>
            </a:pPr>
            <a:endParaRPr>
              <a:latin typeface="Raleway"/>
              <a:ea typeface="Raleway"/>
              <a:cs typeface="Raleway"/>
              <a:sym typeface="Raleway"/>
            </a:endParaRPr>
          </a:p>
        </p:txBody>
      </p:sp>
      <p:sp>
        <p:nvSpPr>
          <p:cNvPr id="143" name="Google Shape;143;p25"/>
          <p:cNvSpPr txBox="1"/>
          <p:nvPr/>
        </p:nvSpPr>
        <p:spPr>
          <a:xfrm>
            <a:off x="4862625" y="683150"/>
            <a:ext cx="4095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Raleway"/>
              <a:ea typeface="Raleway"/>
              <a:cs typeface="Raleway"/>
              <a:sym typeface="Raleway"/>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7"/>
          <p:cNvSpPr/>
          <p:nvPr/>
        </p:nvSpPr>
        <p:spPr>
          <a:xfrm>
            <a:off x="0" y="-27625"/>
            <a:ext cx="9144000" cy="646500"/>
          </a:xfrm>
          <a:prstGeom prst="rect">
            <a:avLst/>
          </a:prstGeom>
          <a:solidFill>
            <a:srgbClr val="2E29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17"/>
          <p:cNvSpPr txBox="1"/>
          <p:nvPr/>
        </p:nvSpPr>
        <p:spPr>
          <a:xfrm>
            <a:off x="-9025" y="-66425"/>
            <a:ext cx="9144000" cy="646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s" sz="3000">
                <a:solidFill>
                  <a:schemeClr val="lt1"/>
                </a:solidFill>
                <a:latin typeface="Raleway Medium"/>
                <a:ea typeface="Raleway Medium"/>
                <a:cs typeface="Raleway Medium"/>
                <a:sym typeface="Raleway Medium"/>
              </a:rPr>
              <a:t>Let me introduce myself</a:t>
            </a:r>
            <a:endParaRPr sz="3000">
              <a:solidFill>
                <a:schemeClr val="lt1"/>
              </a:solidFill>
              <a:latin typeface="Raleway Medium"/>
              <a:ea typeface="Raleway Medium"/>
              <a:cs typeface="Raleway Medium"/>
              <a:sym typeface="Raleway Medium"/>
            </a:endParaRPr>
          </a:p>
        </p:txBody>
      </p:sp>
      <p:sp>
        <p:nvSpPr>
          <p:cNvPr id="74" name="Google Shape;74;p17"/>
          <p:cNvSpPr txBox="1"/>
          <p:nvPr/>
        </p:nvSpPr>
        <p:spPr>
          <a:xfrm>
            <a:off x="214425" y="683150"/>
            <a:ext cx="86043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s">
                <a:latin typeface="Raleway"/>
                <a:ea typeface="Raleway"/>
                <a:cs typeface="Raleway"/>
                <a:sym typeface="Raleway"/>
              </a:rPr>
              <a:t>Photos or videos highly recommended</a:t>
            </a:r>
            <a:endParaRPr>
              <a:latin typeface="Raleway"/>
              <a:ea typeface="Raleway"/>
              <a:cs typeface="Raleway"/>
              <a:sym typeface="Raleway"/>
            </a:endParaRPr>
          </a:p>
          <a:p>
            <a:pPr marL="0" lvl="0" indent="0" algn="l" rtl="0">
              <a:spcBef>
                <a:spcPts val="0"/>
              </a:spcBef>
              <a:spcAft>
                <a:spcPts val="0"/>
              </a:spcAft>
              <a:buNone/>
            </a:pPr>
            <a:r>
              <a:rPr lang="es">
                <a:latin typeface="Raleway"/>
                <a:ea typeface="Raleway"/>
                <a:cs typeface="Raleway"/>
                <a:sym typeface="Raleway"/>
              </a:rPr>
              <a:t>But look at the camera!</a:t>
            </a:r>
            <a:endParaRPr>
              <a:latin typeface="Raleway"/>
              <a:ea typeface="Raleway"/>
              <a:cs typeface="Raleway"/>
              <a:sym typeface="Raleway"/>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8"/>
          <p:cNvSpPr/>
          <p:nvPr/>
        </p:nvSpPr>
        <p:spPr>
          <a:xfrm>
            <a:off x="0" y="-27625"/>
            <a:ext cx="9144000" cy="646500"/>
          </a:xfrm>
          <a:prstGeom prst="rect">
            <a:avLst/>
          </a:prstGeom>
          <a:solidFill>
            <a:srgbClr val="2E29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18"/>
          <p:cNvSpPr txBox="1"/>
          <p:nvPr/>
        </p:nvSpPr>
        <p:spPr>
          <a:xfrm>
            <a:off x="-9025" y="-66425"/>
            <a:ext cx="9144000" cy="646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s" sz="3000">
                <a:solidFill>
                  <a:schemeClr val="lt1"/>
                </a:solidFill>
                <a:latin typeface="Raleway Medium"/>
                <a:ea typeface="Raleway Medium"/>
                <a:cs typeface="Raleway Medium"/>
                <a:sym typeface="Raleway Medium"/>
              </a:rPr>
              <a:t>Hobbies and free time</a:t>
            </a:r>
            <a:endParaRPr sz="3000">
              <a:solidFill>
                <a:schemeClr val="lt1"/>
              </a:solidFill>
              <a:latin typeface="Raleway Medium"/>
              <a:ea typeface="Raleway Medium"/>
              <a:cs typeface="Raleway Medium"/>
              <a:sym typeface="Raleway Medium"/>
            </a:endParaRPr>
          </a:p>
        </p:txBody>
      </p:sp>
      <p:sp>
        <p:nvSpPr>
          <p:cNvPr id="81" name="Google Shape;81;p18"/>
          <p:cNvSpPr txBox="1"/>
          <p:nvPr/>
        </p:nvSpPr>
        <p:spPr>
          <a:xfrm>
            <a:off x="214425" y="683150"/>
            <a:ext cx="8604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es">
                <a:solidFill>
                  <a:schemeClr val="dk1"/>
                </a:solidFill>
                <a:latin typeface="Raleway"/>
                <a:ea typeface="Raleway"/>
                <a:cs typeface="Raleway"/>
                <a:sym typeface="Raleway"/>
              </a:rPr>
              <a:t>Photos or videos recommended</a:t>
            </a:r>
            <a:endParaRPr>
              <a:latin typeface="Raleway"/>
              <a:ea typeface="Raleway"/>
              <a:cs typeface="Raleway"/>
              <a:sym typeface="Raleway"/>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9"/>
          <p:cNvSpPr/>
          <p:nvPr/>
        </p:nvSpPr>
        <p:spPr>
          <a:xfrm>
            <a:off x="0" y="-27625"/>
            <a:ext cx="9144000" cy="646500"/>
          </a:xfrm>
          <a:prstGeom prst="rect">
            <a:avLst/>
          </a:prstGeom>
          <a:solidFill>
            <a:srgbClr val="2E29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19"/>
          <p:cNvSpPr txBox="1"/>
          <p:nvPr/>
        </p:nvSpPr>
        <p:spPr>
          <a:xfrm>
            <a:off x="-9025" y="-66425"/>
            <a:ext cx="9144000" cy="646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s" sz="3000">
                <a:solidFill>
                  <a:schemeClr val="lt1"/>
                </a:solidFill>
                <a:latin typeface="Raleway Medium"/>
                <a:ea typeface="Raleway Medium"/>
                <a:cs typeface="Raleway Medium"/>
                <a:sym typeface="Raleway Medium"/>
              </a:rPr>
              <a:t>When I was your age...</a:t>
            </a:r>
            <a:endParaRPr sz="3000">
              <a:solidFill>
                <a:schemeClr val="lt1"/>
              </a:solidFill>
              <a:latin typeface="Raleway Medium"/>
              <a:ea typeface="Raleway Medium"/>
              <a:cs typeface="Raleway Medium"/>
              <a:sym typeface="Raleway Medium"/>
            </a:endParaRPr>
          </a:p>
        </p:txBody>
      </p:sp>
      <p:sp>
        <p:nvSpPr>
          <p:cNvPr id="88" name="Google Shape;88;p19"/>
          <p:cNvSpPr txBox="1"/>
          <p:nvPr/>
        </p:nvSpPr>
        <p:spPr>
          <a:xfrm>
            <a:off x="214425" y="683150"/>
            <a:ext cx="40959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s">
                <a:latin typeface="Raleway"/>
                <a:ea typeface="Raleway"/>
                <a:cs typeface="Raleway"/>
                <a:sym typeface="Raleway"/>
              </a:rPr>
              <a:t>I wanted to be... </a:t>
            </a:r>
            <a:endParaRPr>
              <a:latin typeface="Raleway"/>
              <a:ea typeface="Raleway"/>
              <a:cs typeface="Raleway"/>
              <a:sym typeface="Raleway"/>
            </a:endParaRPr>
          </a:p>
          <a:p>
            <a:pPr marL="0" lvl="0" indent="0" algn="l" rtl="0">
              <a:spcBef>
                <a:spcPts val="0"/>
              </a:spcBef>
              <a:spcAft>
                <a:spcPts val="0"/>
              </a:spcAft>
              <a:buNone/>
            </a:pPr>
            <a:endParaRPr>
              <a:latin typeface="Raleway"/>
              <a:ea typeface="Raleway"/>
              <a:cs typeface="Raleway"/>
              <a:sym typeface="Raleway"/>
            </a:endParaRPr>
          </a:p>
          <a:p>
            <a:pPr marL="0" lvl="0" indent="0" algn="l" rtl="0">
              <a:spcBef>
                <a:spcPts val="0"/>
              </a:spcBef>
              <a:spcAft>
                <a:spcPts val="0"/>
              </a:spcAft>
              <a:buNone/>
            </a:pPr>
            <a:r>
              <a:rPr lang="es">
                <a:latin typeface="Raleway"/>
                <a:ea typeface="Raleway"/>
                <a:cs typeface="Raleway"/>
                <a:sym typeface="Raleway"/>
              </a:rPr>
              <a:t>(When possible, use photos or videos)</a:t>
            </a:r>
            <a:endParaRPr>
              <a:latin typeface="Raleway"/>
              <a:ea typeface="Raleway"/>
              <a:cs typeface="Raleway"/>
              <a:sym typeface="Raleway"/>
            </a:endParaRPr>
          </a:p>
        </p:txBody>
      </p:sp>
      <p:sp>
        <p:nvSpPr>
          <p:cNvPr id="89" name="Google Shape;89;p19"/>
          <p:cNvSpPr txBox="1"/>
          <p:nvPr/>
        </p:nvSpPr>
        <p:spPr>
          <a:xfrm>
            <a:off x="4776900" y="683150"/>
            <a:ext cx="40959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s">
                <a:latin typeface="Raleway"/>
                <a:ea typeface="Raleway"/>
                <a:cs typeface="Raleway"/>
                <a:sym typeface="Raleway"/>
              </a:rPr>
              <a:t>Games and hobbies…</a:t>
            </a:r>
            <a:endParaRPr>
              <a:latin typeface="Raleway"/>
              <a:ea typeface="Raleway"/>
              <a:cs typeface="Raleway"/>
              <a:sym typeface="Raleway"/>
            </a:endParaRPr>
          </a:p>
          <a:p>
            <a:pPr marL="0" lvl="0" indent="0" algn="l" rtl="0">
              <a:spcBef>
                <a:spcPts val="0"/>
              </a:spcBef>
              <a:spcAft>
                <a:spcPts val="0"/>
              </a:spcAft>
              <a:buNone/>
            </a:pPr>
            <a:endParaRPr>
              <a:latin typeface="Raleway"/>
              <a:ea typeface="Raleway"/>
              <a:cs typeface="Raleway"/>
              <a:sym typeface="Raleway"/>
            </a:endParaRPr>
          </a:p>
          <a:p>
            <a:pPr marL="0" lvl="0" indent="0" algn="l" rtl="0">
              <a:spcBef>
                <a:spcPts val="0"/>
              </a:spcBef>
              <a:spcAft>
                <a:spcPts val="0"/>
              </a:spcAft>
              <a:buClr>
                <a:schemeClr val="dk1"/>
              </a:buClr>
              <a:buSzPts val="1100"/>
              <a:buFont typeface="Arial"/>
              <a:buNone/>
            </a:pPr>
            <a:r>
              <a:rPr lang="es">
                <a:solidFill>
                  <a:schemeClr val="dk1"/>
                </a:solidFill>
                <a:latin typeface="Raleway"/>
                <a:ea typeface="Raleway"/>
                <a:cs typeface="Raleway"/>
                <a:sym typeface="Raleway"/>
              </a:rPr>
              <a:t>(When possible, use photos or videos)</a:t>
            </a:r>
            <a:endParaRPr>
              <a:latin typeface="Raleway"/>
              <a:ea typeface="Raleway"/>
              <a:cs typeface="Raleway"/>
              <a:sym typeface="Raleway"/>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20"/>
          <p:cNvSpPr/>
          <p:nvPr/>
        </p:nvSpPr>
        <p:spPr>
          <a:xfrm>
            <a:off x="0" y="-27625"/>
            <a:ext cx="9144000" cy="646500"/>
          </a:xfrm>
          <a:prstGeom prst="rect">
            <a:avLst/>
          </a:prstGeom>
          <a:solidFill>
            <a:srgbClr val="2E29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20"/>
          <p:cNvSpPr txBox="1"/>
          <p:nvPr/>
        </p:nvSpPr>
        <p:spPr>
          <a:xfrm>
            <a:off x="-9025" y="-66425"/>
            <a:ext cx="9144000" cy="646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es" sz="3000">
                <a:solidFill>
                  <a:schemeClr val="lt1"/>
                </a:solidFill>
                <a:latin typeface="Raleway Medium"/>
                <a:ea typeface="Raleway Medium"/>
                <a:cs typeface="Raleway Medium"/>
                <a:sym typeface="Raleway Medium"/>
              </a:rPr>
              <a:t>When I was your age...</a:t>
            </a:r>
            <a:endParaRPr sz="3000">
              <a:solidFill>
                <a:schemeClr val="lt1"/>
              </a:solidFill>
              <a:latin typeface="Raleway Medium"/>
              <a:ea typeface="Raleway Medium"/>
              <a:cs typeface="Raleway Medium"/>
              <a:sym typeface="Raleway Medium"/>
            </a:endParaRPr>
          </a:p>
        </p:txBody>
      </p:sp>
      <p:sp>
        <p:nvSpPr>
          <p:cNvPr id="96" name="Google Shape;96;p20"/>
          <p:cNvSpPr txBox="1"/>
          <p:nvPr/>
        </p:nvSpPr>
        <p:spPr>
          <a:xfrm>
            <a:off x="214425" y="683150"/>
            <a:ext cx="4095900" cy="3848100"/>
          </a:xfrm>
          <a:prstGeom prst="rect">
            <a:avLst/>
          </a:prstGeom>
          <a:noFill/>
          <a:ln>
            <a:noFill/>
          </a:ln>
        </p:spPr>
        <p:txBody>
          <a:bodyPr spcFirstLastPara="1" wrap="square" lIns="91425" tIns="91425" rIns="91425" bIns="91425" anchor="t" anchorCtr="0">
            <a:spAutoFit/>
          </a:bodyPr>
          <a:lstStyle/>
          <a:p>
            <a:pPr marL="0" lvl="0" indent="0" algn="l" rtl="0">
              <a:lnSpc>
                <a:spcPct val="150000"/>
              </a:lnSpc>
              <a:spcBef>
                <a:spcPts val="0"/>
              </a:spcBef>
              <a:spcAft>
                <a:spcPts val="0"/>
              </a:spcAft>
              <a:buNone/>
            </a:pPr>
            <a:r>
              <a:rPr lang="es" dirty="0">
                <a:latin typeface="Raleway"/>
                <a:ea typeface="Raleway"/>
                <a:cs typeface="Raleway"/>
                <a:sym typeface="Raleway"/>
              </a:rPr>
              <a:t>I enjoyed... </a:t>
            </a:r>
            <a:endParaRPr dirty="0">
              <a:latin typeface="Raleway"/>
              <a:ea typeface="Raleway"/>
              <a:cs typeface="Raleway"/>
              <a:sym typeface="Raleway"/>
            </a:endParaRPr>
          </a:p>
          <a:p>
            <a:pPr marL="0" lvl="0" indent="0" algn="l" rtl="0">
              <a:lnSpc>
                <a:spcPct val="150000"/>
              </a:lnSpc>
              <a:spcBef>
                <a:spcPts val="0"/>
              </a:spcBef>
              <a:spcAft>
                <a:spcPts val="0"/>
              </a:spcAft>
              <a:buClr>
                <a:schemeClr val="dk1"/>
              </a:buClr>
              <a:buSzPts val="1100"/>
              <a:buFont typeface="Arial"/>
              <a:buNone/>
            </a:pPr>
            <a:r>
              <a:rPr lang="es" dirty="0">
                <a:latin typeface="Raleway"/>
                <a:ea typeface="Raleway"/>
                <a:cs typeface="Raleway"/>
                <a:sym typeface="Raleway"/>
              </a:rPr>
              <a:t>... science? </a:t>
            </a:r>
            <a:endParaRPr dirty="0">
              <a:solidFill>
                <a:srgbClr val="38761D"/>
              </a:solidFill>
              <a:latin typeface="Raleway"/>
              <a:ea typeface="Raleway"/>
              <a:cs typeface="Raleway"/>
              <a:sym typeface="Raleway"/>
            </a:endParaRPr>
          </a:p>
          <a:p>
            <a:pPr marL="0" lvl="0" indent="0" algn="l" rtl="0">
              <a:lnSpc>
                <a:spcPct val="150000"/>
              </a:lnSpc>
              <a:spcBef>
                <a:spcPts val="0"/>
              </a:spcBef>
              <a:spcAft>
                <a:spcPts val="0"/>
              </a:spcAft>
              <a:buClr>
                <a:schemeClr val="dk1"/>
              </a:buClr>
              <a:buSzPts val="1100"/>
              <a:buFont typeface="Arial"/>
              <a:buNone/>
            </a:pPr>
            <a:r>
              <a:rPr lang="es" dirty="0">
                <a:latin typeface="Raleway"/>
                <a:ea typeface="Raleway"/>
                <a:cs typeface="Raleway"/>
                <a:sym typeface="Raleway"/>
              </a:rPr>
              <a:t>... maths? </a:t>
            </a:r>
            <a:endParaRPr dirty="0">
              <a:solidFill>
                <a:srgbClr val="CC0000"/>
              </a:solidFill>
              <a:latin typeface="Raleway"/>
              <a:ea typeface="Raleway"/>
              <a:cs typeface="Raleway"/>
              <a:sym typeface="Raleway"/>
            </a:endParaRPr>
          </a:p>
          <a:p>
            <a:pPr marL="0" lvl="0" indent="0" algn="l" rtl="0">
              <a:lnSpc>
                <a:spcPct val="150000"/>
              </a:lnSpc>
              <a:spcBef>
                <a:spcPts val="0"/>
              </a:spcBef>
              <a:spcAft>
                <a:spcPts val="0"/>
              </a:spcAft>
              <a:buClr>
                <a:schemeClr val="dk1"/>
              </a:buClr>
              <a:buSzPts val="1100"/>
              <a:buFont typeface="Arial"/>
              <a:buNone/>
            </a:pPr>
            <a:r>
              <a:rPr lang="es" dirty="0">
                <a:latin typeface="Raleway"/>
                <a:ea typeface="Raleway"/>
                <a:cs typeface="Raleway"/>
                <a:sym typeface="Raleway"/>
              </a:rPr>
              <a:t>... languages? </a:t>
            </a:r>
            <a:endParaRPr dirty="0">
              <a:latin typeface="Raleway"/>
              <a:ea typeface="Raleway"/>
              <a:cs typeface="Raleway"/>
              <a:sym typeface="Raleway"/>
            </a:endParaRPr>
          </a:p>
          <a:p>
            <a:pPr marL="0" lvl="0" indent="0" algn="l" rtl="0">
              <a:lnSpc>
                <a:spcPct val="150000"/>
              </a:lnSpc>
              <a:spcBef>
                <a:spcPts val="0"/>
              </a:spcBef>
              <a:spcAft>
                <a:spcPts val="0"/>
              </a:spcAft>
              <a:buClr>
                <a:schemeClr val="dk1"/>
              </a:buClr>
              <a:buSzPts val="1100"/>
              <a:buFont typeface="Arial"/>
              <a:buNone/>
            </a:pPr>
            <a:r>
              <a:rPr lang="es" dirty="0">
                <a:latin typeface="Raleway"/>
                <a:ea typeface="Raleway"/>
                <a:cs typeface="Raleway"/>
                <a:sym typeface="Raleway"/>
              </a:rPr>
              <a:t>... reading? </a:t>
            </a:r>
            <a:endParaRPr dirty="0">
              <a:latin typeface="Raleway"/>
              <a:ea typeface="Raleway"/>
              <a:cs typeface="Raleway"/>
              <a:sym typeface="Raleway"/>
            </a:endParaRPr>
          </a:p>
          <a:p>
            <a:pPr marL="0" lvl="0" indent="0" algn="l" rtl="0">
              <a:lnSpc>
                <a:spcPct val="150000"/>
              </a:lnSpc>
              <a:spcBef>
                <a:spcPts val="0"/>
              </a:spcBef>
              <a:spcAft>
                <a:spcPts val="0"/>
              </a:spcAft>
              <a:buClr>
                <a:schemeClr val="dk1"/>
              </a:buClr>
              <a:buSzPts val="1100"/>
              <a:buFont typeface="Arial"/>
              <a:buNone/>
            </a:pPr>
            <a:r>
              <a:rPr lang="es" dirty="0">
                <a:latin typeface="Raleway"/>
                <a:ea typeface="Raleway"/>
                <a:cs typeface="Raleway"/>
                <a:sym typeface="Raleway"/>
              </a:rPr>
              <a:t>... gymnastics? </a:t>
            </a:r>
            <a:endParaRPr dirty="0">
              <a:latin typeface="Raleway"/>
              <a:ea typeface="Raleway"/>
              <a:cs typeface="Raleway"/>
              <a:sym typeface="Raleway"/>
            </a:endParaRPr>
          </a:p>
          <a:p>
            <a:pPr marL="0" lvl="0" indent="0" algn="l" rtl="0">
              <a:lnSpc>
                <a:spcPct val="150000"/>
              </a:lnSpc>
              <a:spcBef>
                <a:spcPts val="0"/>
              </a:spcBef>
              <a:spcAft>
                <a:spcPts val="0"/>
              </a:spcAft>
              <a:buNone/>
            </a:pPr>
            <a:r>
              <a:rPr lang="es" dirty="0">
                <a:latin typeface="Raleway"/>
                <a:ea typeface="Raleway"/>
                <a:cs typeface="Raleway"/>
                <a:sym typeface="Raleway"/>
              </a:rPr>
              <a:t>... art and plastic arts? </a:t>
            </a:r>
            <a:endParaRPr dirty="0">
              <a:latin typeface="Raleway"/>
              <a:ea typeface="Raleway"/>
              <a:cs typeface="Raleway"/>
              <a:sym typeface="Raleway"/>
            </a:endParaRPr>
          </a:p>
          <a:p>
            <a:pPr marL="0" lvl="0" indent="0" algn="l" rtl="0">
              <a:lnSpc>
                <a:spcPct val="150000"/>
              </a:lnSpc>
              <a:spcBef>
                <a:spcPts val="0"/>
              </a:spcBef>
              <a:spcAft>
                <a:spcPts val="0"/>
              </a:spcAft>
              <a:buClr>
                <a:schemeClr val="dk1"/>
              </a:buClr>
              <a:buSzPts val="1100"/>
              <a:buFont typeface="Arial"/>
              <a:buNone/>
            </a:pPr>
            <a:r>
              <a:rPr lang="es" dirty="0">
                <a:latin typeface="Raleway"/>
                <a:ea typeface="Raleway"/>
                <a:cs typeface="Raleway"/>
                <a:sym typeface="Raleway"/>
              </a:rPr>
              <a:t>... music? </a:t>
            </a:r>
            <a:endParaRPr dirty="0">
              <a:latin typeface="Raleway"/>
              <a:ea typeface="Raleway"/>
              <a:cs typeface="Raleway"/>
              <a:sym typeface="Raleway"/>
            </a:endParaRPr>
          </a:p>
          <a:p>
            <a:pPr marL="0" lvl="0" indent="0" algn="l" rtl="0">
              <a:lnSpc>
                <a:spcPct val="150000"/>
              </a:lnSpc>
              <a:spcBef>
                <a:spcPts val="0"/>
              </a:spcBef>
              <a:spcAft>
                <a:spcPts val="0"/>
              </a:spcAft>
              <a:buNone/>
            </a:pPr>
            <a:endParaRPr dirty="0">
              <a:latin typeface="Raleway"/>
              <a:ea typeface="Raleway"/>
              <a:cs typeface="Raleway"/>
              <a:sym typeface="Raleway"/>
            </a:endParaRPr>
          </a:p>
          <a:p>
            <a:pPr marL="0" lvl="0" indent="0" algn="l" rtl="0">
              <a:lnSpc>
                <a:spcPct val="150000"/>
              </a:lnSpc>
              <a:spcBef>
                <a:spcPts val="0"/>
              </a:spcBef>
              <a:spcAft>
                <a:spcPts val="0"/>
              </a:spcAft>
              <a:buClr>
                <a:schemeClr val="dk1"/>
              </a:buClr>
              <a:buSzPts val="1100"/>
              <a:buFont typeface="Arial"/>
              <a:buNone/>
            </a:pPr>
            <a:endParaRPr dirty="0">
              <a:latin typeface="Raleway"/>
              <a:ea typeface="Raleway"/>
              <a:cs typeface="Raleway"/>
              <a:sym typeface="Raleway"/>
            </a:endParaRPr>
          </a:p>
          <a:p>
            <a:pPr marL="0" lvl="0" indent="0" algn="l" rtl="0">
              <a:spcBef>
                <a:spcPts val="0"/>
              </a:spcBef>
              <a:spcAft>
                <a:spcPts val="0"/>
              </a:spcAft>
              <a:buNone/>
            </a:pPr>
            <a:endParaRPr dirty="0">
              <a:latin typeface="Raleway"/>
              <a:ea typeface="Raleway"/>
              <a:cs typeface="Raleway"/>
              <a:sym typeface="Raleway"/>
            </a:endParaRPr>
          </a:p>
          <a:p>
            <a:pPr marL="0" lvl="0" indent="0" algn="l" rtl="0">
              <a:spcBef>
                <a:spcPts val="0"/>
              </a:spcBef>
              <a:spcAft>
                <a:spcPts val="0"/>
              </a:spcAft>
              <a:buNone/>
            </a:pPr>
            <a:r>
              <a:rPr lang="es" dirty="0">
                <a:latin typeface="Raleway"/>
                <a:ea typeface="Raleway"/>
                <a:cs typeface="Raleway"/>
                <a:sym typeface="Raleway"/>
              </a:rPr>
              <a:t>(Find the icons outside the slide)</a:t>
            </a:r>
            <a:endParaRPr dirty="0">
              <a:latin typeface="Raleway"/>
              <a:ea typeface="Raleway"/>
              <a:cs typeface="Raleway"/>
              <a:sym typeface="Raleway"/>
            </a:endParaRPr>
          </a:p>
        </p:txBody>
      </p:sp>
      <p:sp>
        <p:nvSpPr>
          <p:cNvPr id="97" name="Google Shape;97;p20"/>
          <p:cNvSpPr txBox="1"/>
          <p:nvPr/>
        </p:nvSpPr>
        <p:spPr>
          <a:xfrm>
            <a:off x="-1004775" y="683150"/>
            <a:ext cx="624000" cy="1046700"/>
          </a:xfrm>
          <a:prstGeom prst="rect">
            <a:avLst/>
          </a:prstGeom>
          <a:noFill/>
          <a:ln>
            <a:noFill/>
          </a:ln>
        </p:spPr>
        <p:txBody>
          <a:bodyPr spcFirstLastPara="1" wrap="square" lIns="91425" tIns="91425" rIns="91425" bIns="91425" anchor="t" anchorCtr="0">
            <a:spAutoFit/>
          </a:bodyPr>
          <a:lstStyle/>
          <a:p>
            <a:pPr marL="0" lvl="0" indent="0" algn="l" rtl="0">
              <a:lnSpc>
                <a:spcPct val="150000"/>
              </a:lnSpc>
              <a:spcBef>
                <a:spcPts val="0"/>
              </a:spcBef>
              <a:spcAft>
                <a:spcPts val="0"/>
              </a:spcAft>
              <a:buNone/>
            </a:pPr>
            <a:r>
              <a:rPr lang="es">
                <a:solidFill>
                  <a:srgbClr val="CC0000"/>
                </a:solidFill>
                <a:latin typeface="Raleway"/>
                <a:ea typeface="Raleway"/>
                <a:cs typeface="Raleway"/>
                <a:sym typeface="Raleway"/>
              </a:rPr>
              <a:t>⛌</a:t>
            </a:r>
            <a:endParaRPr>
              <a:latin typeface="Raleway"/>
              <a:ea typeface="Raleway"/>
              <a:cs typeface="Raleway"/>
              <a:sym typeface="Raleway"/>
            </a:endParaRPr>
          </a:p>
          <a:p>
            <a:pPr marL="0" lvl="0" indent="0" algn="l" rtl="0">
              <a:lnSpc>
                <a:spcPct val="150000"/>
              </a:lnSpc>
              <a:spcBef>
                <a:spcPts val="0"/>
              </a:spcBef>
              <a:spcAft>
                <a:spcPts val="0"/>
              </a:spcAft>
              <a:buNone/>
            </a:pPr>
            <a:r>
              <a:rPr lang="es">
                <a:solidFill>
                  <a:srgbClr val="38761D"/>
                </a:solidFill>
                <a:latin typeface="Raleway"/>
                <a:ea typeface="Raleway"/>
                <a:cs typeface="Raleway"/>
                <a:sym typeface="Raleway"/>
              </a:rPr>
              <a:t>✔</a:t>
            </a:r>
            <a:endParaRPr>
              <a:latin typeface="Raleway"/>
              <a:ea typeface="Raleway"/>
              <a:cs typeface="Raleway"/>
              <a:sym typeface="Raleway"/>
            </a:endParaRPr>
          </a:p>
          <a:p>
            <a:pPr marL="0" lvl="0" indent="0" algn="l" rtl="0">
              <a:spcBef>
                <a:spcPts val="0"/>
              </a:spcBef>
              <a:spcAft>
                <a:spcPts val="0"/>
              </a:spcAft>
              <a:buNone/>
            </a:pPr>
            <a:endParaRPr>
              <a:latin typeface="Raleway"/>
              <a:ea typeface="Raleway"/>
              <a:cs typeface="Raleway"/>
              <a:sym typeface="Raleway"/>
            </a:endParaRPr>
          </a:p>
        </p:txBody>
      </p:sp>
      <p:sp>
        <p:nvSpPr>
          <p:cNvPr id="98" name="Google Shape;98;p20"/>
          <p:cNvSpPr txBox="1"/>
          <p:nvPr/>
        </p:nvSpPr>
        <p:spPr>
          <a:xfrm>
            <a:off x="8510975" y="775200"/>
            <a:ext cx="624000" cy="1046700"/>
          </a:xfrm>
          <a:prstGeom prst="rect">
            <a:avLst/>
          </a:prstGeom>
          <a:noFill/>
          <a:ln>
            <a:noFill/>
          </a:ln>
        </p:spPr>
        <p:txBody>
          <a:bodyPr spcFirstLastPara="1" wrap="square" lIns="91425" tIns="91425" rIns="91425" bIns="91425" anchor="t" anchorCtr="0">
            <a:spAutoFit/>
          </a:bodyPr>
          <a:lstStyle/>
          <a:p>
            <a:pPr marL="0" lvl="0" indent="0" algn="l" rtl="0">
              <a:lnSpc>
                <a:spcPct val="150000"/>
              </a:lnSpc>
              <a:spcBef>
                <a:spcPts val="0"/>
              </a:spcBef>
              <a:spcAft>
                <a:spcPts val="0"/>
              </a:spcAft>
              <a:buNone/>
            </a:pPr>
            <a:r>
              <a:rPr lang="es">
                <a:solidFill>
                  <a:srgbClr val="CC0000"/>
                </a:solidFill>
                <a:latin typeface="Raleway"/>
                <a:ea typeface="Raleway"/>
                <a:cs typeface="Raleway"/>
                <a:sym typeface="Raleway"/>
              </a:rPr>
              <a:t>⛌</a:t>
            </a:r>
            <a:endParaRPr>
              <a:latin typeface="Raleway"/>
              <a:ea typeface="Raleway"/>
              <a:cs typeface="Raleway"/>
              <a:sym typeface="Raleway"/>
            </a:endParaRPr>
          </a:p>
          <a:p>
            <a:pPr marL="0" lvl="0" indent="0" algn="l" rtl="0">
              <a:lnSpc>
                <a:spcPct val="150000"/>
              </a:lnSpc>
              <a:spcBef>
                <a:spcPts val="0"/>
              </a:spcBef>
              <a:spcAft>
                <a:spcPts val="0"/>
              </a:spcAft>
              <a:buNone/>
            </a:pPr>
            <a:r>
              <a:rPr lang="es">
                <a:solidFill>
                  <a:srgbClr val="38761D"/>
                </a:solidFill>
                <a:latin typeface="Raleway"/>
                <a:ea typeface="Raleway"/>
                <a:cs typeface="Raleway"/>
                <a:sym typeface="Raleway"/>
              </a:rPr>
              <a:t>✔</a:t>
            </a:r>
            <a:endParaRPr>
              <a:latin typeface="Raleway"/>
              <a:ea typeface="Raleway"/>
              <a:cs typeface="Raleway"/>
              <a:sym typeface="Raleway"/>
            </a:endParaRPr>
          </a:p>
          <a:p>
            <a:pPr marL="0" lvl="0" indent="0" algn="l" rtl="0">
              <a:spcBef>
                <a:spcPts val="0"/>
              </a:spcBef>
              <a:spcAft>
                <a:spcPts val="0"/>
              </a:spcAft>
              <a:buNone/>
            </a:pPr>
            <a:endParaRPr>
              <a:latin typeface="Raleway"/>
              <a:ea typeface="Raleway"/>
              <a:cs typeface="Raleway"/>
              <a:sym typeface="Raleway"/>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21"/>
          <p:cNvSpPr/>
          <p:nvPr/>
        </p:nvSpPr>
        <p:spPr>
          <a:xfrm>
            <a:off x="0" y="-27625"/>
            <a:ext cx="9144000" cy="646500"/>
          </a:xfrm>
          <a:prstGeom prst="rect">
            <a:avLst/>
          </a:prstGeom>
          <a:solidFill>
            <a:srgbClr val="2E29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21"/>
          <p:cNvSpPr txBox="1"/>
          <p:nvPr/>
        </p:nvSpPr>
        <p:spPr>
          <a:xfrm>
            <a:off x="-9025" y="-66425"/>
            <a:ext cx="9144000" cy="646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s" sz="3000">
                <a:solidFill>
                  <a:schemeClr val="lt1"/>
                </a:solidFill>
                <a:latin typeface="Raleway Medium"/>
                <a:ea typeface="Raleway Medium"/>
                <a:cs typeface="Raleway Medium"/>
                <a:sym typeface="Raleway Medium"/>
              </a:rPr>
              <a:t>Scientific career</a:t>
            </a:r>
            <a:endParaRPr sz="3000">
              <a:solidFill>
                <a:schemeClr val="lt1"/>
              </a:solidFill>
              <a:latin typeface="Raleway Medium"/>
              <a:ea typeface="Raleway Medium"/>
              <a:cs typeface="Raleway Medium"/>
              <a:sym typeface="Raleway Medium"/>
            </a:endParaRPr>
          </a:p>
        </p:txBody>
      </p:sp>
      <p:sp>
        <p:nvSpPr>
          <p:cNvPr id="105" name="Google Shape;105;p21"/>
          <p:cNvSpPr txBox="1"/>
          <p:nvPr/>
        </p:nvSpPr>
        <p:spPr>
          <a:xfrm>
            <a:off x="214425" y="683150"/>
            <a:ext cx="4095900" cy="723300"/>
          </a:xfrm>
          <a:prstGeom prst="rect">
            <a:avLst/>
          </a:prstGeom>
          <a:noFill/>
          <a:ln>
            <a:noFill/>
          </a:ln>
        </p:spPr>
        <p:txBody>
          <a:bodyPr spcFirstLastPara="1" wrap="square" lIns="91425" tIns="91425" rIns="91425" bIns="91425" anchor="t" anchorCtr="0">
            <a:spAutoFit/>
          </a:bodyPr>
          <a:lstStyle/>
          <a:p>
            <a:pPr marL="0" lvl="0" indent="0" algn="l" rtl="0">
              <a:lnSpc>
                <a:spcPct val="150000"/>
              </a:lnSpc>
              <a:spcBef>
                <a:spcPts val="0"/>
              </a:spcBef>
              <a:spcAft>
                <a:spcPts val="0"/>
              </a:spcAft>
              <a:buNone/>
            </a:pPr>
            <a:r>
              <a:rPr lang="es">
                <a:latin typeface="Raleway"/>
                <a:ea typeface="Raleway"/>
                <a:cs typeface="Raleway"/>
                <a:sym typeface="Raleway"/>
              </a:rPr>
              <a:t>Scientific family?</a:t>
            </a:r>
            <a:endParaRPr>
              <a:latin typeface="Raleway"/>
              <a:ea typeface="Raleway"/>
              <a:cs typeface="Raleway"/>
              <a:sym typeface="Raleway"/>
            </a:endParaRPr>
          </a:p>
          <a:p>
            <a:pPr marL="0" lvl="0" indent="0" algn="l" rtl="0">
              <a:spcBef>
                <a:spcPts val="0"/>
              </a:spcBef>
              <a:spcAft>
                <a:spcPts val="0"/>
              </a:spcAft>
              <a:buNone/>
            </a:pPr>
            <a:endParaRPr>
              <a:latin typeface="Raleway"/>
              <a:ea typeface="Raleway"/>
              <a:cs typeface="Raleway"/>
              <a:sym typeface="Raleway"/>
            </a:endParaRPr>
          </a:p>
        </p:txBody>
      </p:sp>
      <p:sp>
        <p:nvSpPr>
          <p:cNvPr id="106" name="Google Shape;106;p21"/>
          <p:cNvSpPr txBox="1"/>
          <p:nvPr/>
        </p:nvSpPr>
        <p:spPr>
          <a:xfrm>
            <a:off x="-1004775" y="683150"/>
            <a:ext cx="624000" cy="1046700"/>
          </a:xfrm>
          <a:prstGeom prst="rect">
            <a:avLst/>
          </a:prstGeom>
          <a:noFill/>
          <a:ln>
            <a:noFill/>
          </a:ln>
        </p:spPr>
        <p:txBody>
          <a:bodyPr spcFirstLastPara="1" wrap="square" lIns="91425" tIns="91425" rIns="91425" bIns="91425" anchor="t" anchorCtr="0">
            <a:spAutoFit/>
          </a:bodyPr>
          <a:lstStyle/>
          <a:p>
            <a:pPr marL="0" lvl="0" indent="0" algn="l" rtl="0">
              <a:lnSpc>
                <a:spcPct val="150000"/>
              </a:lnSpc>
              <a:spcBef>
                <a:spcPts val="0"/>
              </a:spcBef>
              <a:spcAft>
                <a:spcPts val="0"/>
              </a:spcAft>
              <a:buNone/>
            </a:pPr>
            <a:r>
              <a:rPr lang="es">
                <a:solidFill>
                  <a:srgbClr val="CC0000"/>
                </a:solidFill>
                <a:latin typeface="Raleway"/>
                <a:ea typeface="Raleway"/>
                <a:cs typeface="Raleway"/>
                <a:sym typeface="Raleway"/>
              </a:rPr>
              <a:t>⛌</a:t>
            </a:r>
            <a:endParaRPr>
              <a:latin typeface="Raleway"/>
              <a:ea typeface="Raleway"/>
              <a:cs typeface="Raleway"/>
              <a:sym typeface="Raleway"/>
            </a:endParaRPr>
          </a:p>
          <a:p>
            <a:pPr marL="0" lvl="0" indent="0" algn="l" rtl="0">
              <a:lnSpc>
                <a:spcPct val="150000"/>
              </a:lnSpc>
              <a:spcBef>
                <a:spcPts val="0"/>
              </a:spcBef>
              <a:spcAft>
                <a:spcPts val="0"/>
              </a:spcAft>
              <a:buNone/>
            </a:pPr>
            <a:r>
              <a:rPr lang="es">
                <a:solidFill>
                  <a:srgbClr val="38761D"/>
                </a:solidFill>
                <a:latin typeface="Raleway"/>
                <a:ea typeface="Raleway"/>
                <a:cs typeface="Raleway"/>
                <a:sym typeface="Raleway"/>
              </a:rPr>
              <a:t>✔</a:t>
            </a:r>
            <a:endParaRPr>
              <a:latin typeface="Raleway"/>
              <a:ea typeface="Raleway"/>
              <a:cs typeface="Raleway"/>
              <a:sym typeface="Raleway"/>
            </a:endParaRPr>
          </a:p>
          <a:p>
            <a:pPr marL="0" lvl="0" indent="0" algn="l" rtl="0">
              <a:spcBef>
                <a:spcPts val="0"/>
              </a:spcBef>
              <a:spcAft>
                <a:spcPts val="0"/>
              </a:spcAft>
              <a:buNone/>
            </a:pPr>
            <a:endParaRPr>
              <a:latin typeface="Raleway"/>
              <a:ea typeface="Raleway"/>
              <a:cs typeface="Raleway"/>
              <a:sym typeface="Raleway"/>
            </a:endParaRPr>
          </a:p>
        </p:txBody>
      </p:sp>
      <p:sp>
        <p:nvSpPr>
          <p:cNvPr id="107" name="Google Shape;107;p21"/>
          <p:cNvSpPr txBox="1"/>
          <p:nvPr/>
        </p:nvSpPr>
        <p:spPr>
          <a:xfrm>
            <a:off x="4862625" y="683150"/>
            <a:ext cx="4095900" cy="723300"/>
          </a:xfrm>
          <a:prstGeom prst="rect">
            <a:avLst/>
          </a:prstGeom>
          <a:noFill/>
          <a:ln>
            <a:noFill/>
          </a:ln>
        </p:spPr>
        <p:txBody>
          <a:bodyPr spcFirstLastPara="1" wrap="square" lIns="91425" tIns="91425" rIns="91425" bIns="91425" anchor="t" anchorCtr="0">
            <a:spAutoFit/>
          </a:bodyPr>
          <a:lstStyle/>
          <a:p>
            <a:pPr marL="0" lvl="0" indent="0" algn="l" rtl="0">
              <a:lnSpc>
                <a:spcPct val="150000"/>
              </a:lnSpc>
              <a:spcBef>
                <a:spcPts val="0"/>
              </a:spcBef>
              <a:spcAft>
                <a:spcPts val="0"/>
              </a:spcAft>
              <a:buNone/>
            </a:pPr>
            <a:r>
              <a:rPr lang="es">
                <a:latin typeface="Raleway"/>
                <a:ea typeface="Raleway"/>
                <a:cs typeface="Raleway"/>
                <a:sym typeface="Raleway"/>
              </a:rPr>
              <a:t>What sparked your interest in science?</a:t>
            </a:r>
            <a:endParaRPr>
              <a:latin typeface="Raleway"/>
              <a:ea typeface="Raleway"/>
              <a:cs typeface="Raleway"/>
              <a:sym typeface="Raleway"/>
            </a:endParaRPr>
          </a:p>
          <a:p>
            <a:pPr marL="0" lvl="0" indent="0" algn="l" rtl="0">
              <a:spcBef>
                <a:spcPts val="0"/>
              </a:spcBef>
              <a:spcAft>
                <a:spcPts val="0"/>
              </a:spcAft>
              <a:buNone/>
            </a:pPr>
            <a:endParaRPr>
              <a:latin typeface="Raleway"/>
              <a:ea typeface="Raleway"/>
              <a:cs typeface="Raleway"/>
              <a:sym typeface="Raleway"/>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2"/>
          <p:cNvSpPr/>
          <p:nvPr/>
        </p:nvSpPr>
        <p:spPr>
          <a:xfrm>
            <a:off x="0" y="-27625"/>
            <a:ext cx="9144000" cy="646500"/>
          </a:xfrm>
          <a:prstGeom prst="rect">
            <a:avLst/>
          </a:prstGeom>
          <a:solidFill>
            <a:srgbClr val="2E29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22"/>
          <p:cNvSpPr txBox="1"/>
          <p:nvPr/>
        </p:nvSpPr>
        <p:spPr>
          <a:xfrm>
            <a:off x="-9025" y="-66425"/>
            <a:ext cx="9144000" cy="646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s" sz="3000">
                <a:solidFill>
                  <a:schemeClr val="lt1"/>
                </a:solidFill>
                <a:latin typeface="Raleway Medium"/>
                <a:ea typeface="Raleway Medium"/>
                <a:cs typeface="Raleway Medium"/>
                <a:sym typeface="Raleway Medium"/>
              </a:rPr>
              <a:t>Am I happy to have chosen a scientific career? </a:t>
            </a:r>
            <a:endParaRPr sz="3000">
              <a:solidFill>
                <a:schemeClr val="lt1"/>
              </a:solidFill>
              <a:latin typeface="Raleway Medium"/>
              <a:ea typeface="Raleway Medium"/>
              <a:cs typeface="Raleway Medium"/>
              <a:sym typeface="Raleway Medium"/>
            </a:endParaRPr>
          </a:p>
        </p:txBody>
      </p:sp>
      <p:sp>
        <p:nvSpPr>
          <p:cNvPr id="114" name="Google Shape;114;p22"/>
          <p:cNvSpPr txBox="1"/>
          <p:nvPr/>
        </p:nvSpPr>
        <p:spPr>
          <a:xfrm>
            <a:off x="-1004775" y="683150"/>
            <a:ext cx="624000" cy="1046700"/>
          </a:xfrm>
          <a:prstGeom prst="rect">
            <a:avLst/>
          </a:prstGeom>
          <a:noFill/>
          <a:ln>
            <a:noFill/>
          </a:ln>
        </p:spPr>
        <p:txBody>
          <a:bodyPr spcFirstLastPara="1" wrap="square" lIns="91425" tIns="91425" rIns="91425" bIns="91425" anchor="t" anchorCtr="0">
            <a:spAutoFit/>
          </a:bodyPr>
          <a:lstStyle/>
          <a:p>
            <a:pPr marL="0" lvl="0" indent="0" algn="l" rtl="0">
              <a:lnSpc>
                <a:spcPct val="150000"/>
              </a:lnSpc>
              <a:spcBef>
                <a:spcPts val="0"/>
              </a:spcBef>
              <a:spcAft>
                <a:spcPts val="0"/>
              </a:spcAft>
              <a:buNone/>
            </a:pPr>
            <a:r>
              <a:rPr lang="es">
                <a:solidFill>
                  <a:srgbClr val="CC0000"/>
                </a:solidFill>
                <a:latin typeface="Raleway"/>
                <a:ea typeface="Raleway"/>
                <a:cs typeface="Raleway"/>
                <a:sym typeface="Raleway"/>
              </a:rPr>
              <a:t>⛌</a:t>
            </a:r>
            <a:endParaRPr>
              <a:latin typeface="Raleway"/>
              <a:ea typeface="Raleway"/>
              <a:cs typeface="Raleway"/>
              <a:sym typeface="Raleway"/>
            </a:endParaRPr>
          </a:p>
          <a:p>
            <a:pPr marL="0" lvl="0" indent="0" algn="l" rtl="0">
              <a:lnSpc>
                <a:spcPct val="150000"/>
              </a:lnSpc>
              <a:spcBef>
                <a:spcPts val="0"/>
              </a:spcBef>
              <a:spcAft>
                <a:spcPts val="0"/>
              </a:spcAft>
              <a:buNone/>
            </a:pPr>
            <a:r>
              <a:rPr lang="es">
                <a:solidFill>
                  <a:srgbClr val="38761D"/>
                </a:solidFill>
                <a:latin typeface="Raleway"/>
                <a:ea typeface="Raleway"/>
                <a:cs typeface="Raleway"/>
                <a:sym typeface="Raleway"/>
              </a:rPr>
              <a:t>✔</a:t>
            </a:r>
            <a:endParaRPr>
              <a:latin typeface="Raleway"/>
              <a:ea typeface="Raleway"/>
              <a:cs typeface="Raleway"/>
              <a:sym typeface="Raleway"/>
            </a:endParaRPr>
          </a:p>
          <a:p>
            <a:pPr marL="0" lvl="0" indent="0" algn="l" rtl="0">
              <a:spcBef>
                <a:spcPts val="0"/>
              </a:spcBef>
              <a:spcAft>
                <a:spcPts val="0"/>
              </a:spcAft>
              <a:buNone/>
            </a:pPr>
            <a:endParaRPr>
              <a:latin typeface="Raleway"/>
              <a:ea typeface="Raleway"/>
              <a:cs typeface="Raleway"/>
              <a:sym typeface="Raleway"/>
            </a:endParaRPr>
          </a:p>
        </p:txBody>
      </p:sp>
      <p:sp>
        <p:nvSpPr>
          <p:cNvPr id="115" name="Google Shape;115;p22"/>
          <p:cNvSpPr txBox="1"/>
          <p:nvPr/>
        </p:nvSpPr>
        <p:spPr>
          <a:xfrm>
            <a:off x="3480750" y="1902150"/>
            <a:ext cx="2151000" cy="1339200"/>
          </a:xfrm>
          <a:prstGeom prst="rect">
            <a:avLst/>
          </a:prstGeom>
          <a:no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0"/>
              </a:spcAft>
              <a:buNone/>
            </a:pPr>
            <a:r>
              <a:rPr lang="es" sz="7500">
                <a:latin typeface="Raleway"/>
                <a:ea typeface="Raleway"/>
                <a:cs typeface="Raleway"/>
                <a:sym typeface="Raleway"/>
              </a:rPr>
              <a:t>Yes</a:t>
            </a:r>
            <a:endParaRPr>
              <a:latin typeface="Raleway"/>
              <a:ea typeface="Raleway"/>
              <a:cs typeface="Raleway"/>
              <a:sym typeface="Raleway"/>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3"/>
          <p:cNvSpPr/>
          <p:nvPr/>
        </p:nvSpPr>
        <p:spPr>
          <a:xfrm>
            <a:off x="0" y="-27625"/>
            <a:ext cx="9144000" cy="646500"/>
          </a:xfrm>
          <a:prstGeom prst="rect">
            <a:avLst/>
          </a:prstGeom>
          <a:solidFill>
            <a:srgbClr val="2E29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23"/>
          <p:cNvSpPr txBox="1"/>
          <p:nvPr/>
        </p:nvSpPr>
        <p:spPr>
          <a:xfrm>
            <a:off x="-9025" y="-66425"/>
            <a:ext cx="9144000" cy="646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s" sz="3000">
                <a:solidFill>
                  <a:schemeClr val="lt1"/>
                </a:solidFill>
                <a:latin typeface="Raleway Medium"/>
                <a:ea typeface="Raleway Medium"/>
                <a:cs typeface="Raleway Medium"/>
                <a:sym typeface="Raleway Medium"/>
              </a:rPr>
              <a:t>How do I work?</a:t>
            </a:r>
            <a:endParaRPr sz="3000">
              <a:solidFill>
                <a:schemeClr val="lt1"/>
              </a:solidFill>
              <a:latin typeface="Raleway Medium"/>
              <a:ea typeface="Raleway Medium"/>
              <a:cs typeface="Raleway Medium"/>
              <a:sym typeface="Raleway Medium"/>
            </a:endParaRPr>
          </a:p>
        </p:txBody>
      </p:sp>
      <p:sp>
        <p:nvSpPr>
          <p:cNvPr id="122" name="Google Shape;122;p23"/>
          <p:cNvSpPr txBox="1"/>
          <p:nvPr/>
        </p:nvSpPr>
        <p:spPr>
          <a:xfrm>
            <a:off x="214425" y="683150"/>
            <a:ext cx="4095900" cy="1369800"/>
          </a:xfrm>
          <a:prstGeom prst="rect">
            <a:avLst/>
          </a:prstGeom>
          <a:noFill/>
          <a:ln>
            <a:noFill/>
          </a:ln>
        </p:spPr>
        <p:txBody>
          <a:bodyPr spcFirstLastPara="1" wrap="square" lIns="91425" tIns="91425" rIns="91425" bIns="91425" anchor="t" anchorCtr="0">
            <a:spAutoFit/>
          </a:bodyPr>
          <a:lstStyle/>
          <a:p>
            <a:pPr marL="0" lvl="0" indent="0" algn="l" rtl="0">
              <a:lnSpc>
                <a:spcPct val="150000"/>
              </a:lnSpc>
              <a:spcBef>
                <a:spcPts val="0"/>
              </a:spcBef>
              <a:spcAft>
                <a:spcPts val="0"/>
              </a:spcAft>
              <a:buNone/>
            </a:pPr>
            <a:r>
              <a:rPr lang="es">
                <a:latin typeface="Raleway"/>
                <a:ea typeface="Raleway"/>
                <a:cs typeface="Raleway"/>
                <a:sym typeface="Raleway"/>
              </a:rPr>
              <a:t>Do I wear glasses? </a:t>
            </a:r>
            <a:endParaRPr>
              <a:latin typeface="Raleway"/>
              <a:ea typeface="Raleway"/>
              <a:cs typeface="Raleway"/>
              <a:sym typeface="Raleway"/>
            </a:endParaRPr>
          </a:p>
          <a:p>
            <a:pPr marL="0" lvl="0" indent="0" algn="l" rtl="0">
              <a:lnSpc>
                <a:spcPct val="150000"/>
              </a:lnSpc>
              <a:spcBef>
                <a:spcPts val="0"/>
              </a:spcBef>
              <a:spcAft>
                <a:spcPts val="0"/>
              </a:spcAft>
              <a:buNone/>
            </a:pPr>
            <a:r>
              <a:rPr lang="es">
                <a:latin typeface="Raleway"/>
                <a:ea typeface="Raleway"/>
                <a:cs typeface="Raleway"/>
                <a:sym typeface="Raleway"/>
              </a:rPr>
              <a:t>Do I wear a lab coat? </a:t>
            </a:r>
            <a:endParaRPr>
              <a:latin typeface="Raleway"/>
              <a:ea typeface="Raleway"/>
              <a:cs typeface="Raleway"/>
              <a:sym typeface="Raleway"/>
            </a:endParaRPr>
          </a:p>
          <a:p>
            <a:pPr marL="0" lvl="0" indent="0" algn="l" rtl="0">
              <a:lnSpc>
                <a:spcPct val="150000"/>
              </a:lnSpc>
              <a:spcBef>
                <a:spcPts val="0"/>
              </a:spcBef>
              <a:spcAft>
                <a:spcPts val="0"/>
              </a:spcAft>
              <a:buNone/>
            </a:pPr>
            <a:r>
              <a:rPr lang="es">
                <a:latin typeface="Raleway"/>
                <a:ea typeface="Raleway"/>
                <a:cs typeface="Raleway"/>
                <a:sym typeface="Raleway"/>
              </a:rPr>
              <a:t>Do I wear gloves? </a:t>
            </a:r>
            <a:endParaRPr>
              <a:latin typeface="Raleway"/>
              <a:ea typeface="Raleway"/>
              <a:cs typeface="Raleway"/>
              <a:sym typeface="Raleway"/>
            </a:endParaRPr>
          </a:p>
          <a:p>
            <a:pPr marL="0" lvl="0" indent="0" algn="l" rtl="0">
              <a:spcBef>
                <a:spcPts val="0"/>
              </a:spcBef>
              <a:spcAft>
                <a:spcPts val="0"/>
              </a:spcAft>
              <a:buNone/>
            </a:pPr>
            <a:endParaRPr>
              <a:latin typeface="Raleway"/>
              <a:ea typeface="Raleway"/>
              <a:cs typeface="Raleway"/>
              <a:sym typeface="Raleway"/>
            </a:endParaRPr>
          </a:p>
        </p:txBody>
      </p:sp>
      <p:sp>
        <p:nvSpPr>
          <p:cNvPr id="123" name="Google Shape;123;p23"/>
          <p:cNvSpPr txBox="1"/>
          <p:nvPr/>
        </p:nvSpPr>
        <p:spPr>
          <a:xfrm>
            <a:off x="-1004775" y="683150"/>
            <a:ext cx="624000" cy="1046700"/>
          </a:xfrm>
          <a:prstGeom prst="rect">
            <a:avLst/>
          </a:prstGeom>
          <a:noFill/>
          <a:ln>
            <a:noFill/>
          </a:ln>
        </p:spPr>
        <p:txBody>
          <a:bodyPr spcFirstLastPara="1" wrap="square" lIns="91425" tIns="91425" rIns="91425" bIns="91425" anchor="t" anchorCtr="0">
            <a:spAutoFit/>
          </a:bodyPr>
          <a:lstStyle/>
          <a:p>
            <a:pPr marL="0" lvl="0" indent="0" algn="l" rtl="0">
              <a:lnSpc>
                <a:spcPct val="150000"/>
              </a:lnSpc>
              <a:spcBef>
                <a:spcPts val="0"/>
              </a:spcBef>
              <a:spcAft>
                <a:spcPts val="0"/>
              </a:spcAft>
              <a:buNone/>
            </a:pPr>
            <a:r>
              <a:rPr lang="es">
                <a:solidFill>
                  <a:srgbClr val="CC0000"/>
                </a:solidFill>
                <a:latin typeface="Raleway"/>
                <a:ea typeface="Raleway"/>
                <a:cs typeface="Raleway"/>
                <a:sym typeface="Raleway"/>
              </a:rPr>
              <a:t>⛌</a:t>
            </a:r>
            <a:endParaRPr>
              <a:latin typeface="Raleway"/>
              <a:ea typeface="Raleway"/>
              <a:cs typeface="Raleway"/>
              <a:sym typeface="Raleway"/>
            </a:endParaRPr>
          </a:p>
          <a:p>
            <a:pPr marL="0" lvl="0" indent="0" algn="l" rtl="0">
              <a:lnSpc>
                <a:spcPct val="150000"/>
              </a:lnSpc>
              <a:spcBef>
                <a:spcPts val="0"/>
              </a:spcBef>
              <a:spcAft>
                <a:spcPts val="0"/>
              </a:spcAft>
              <a:buNone/>
            </a:pPr>
            <a:r>
              <a:rPr lang="es">
                <a:solidFill>
                  <a:srgbClr val="38761D"/>
                </a:solidFill>
                <a:latin typeface="Raleway"/>
                <a:ea typeface="Raleway"/>
                <a:cs typeface="Raleway"/>
                <a:sym typeface="Raleway"/>
              </a:rPr>
              <a:t>✔</a:t>
            </a:r>
            <a:endParaRPr>
              <a:latin typeface="Raleway"/>
              <a:ea typeface="Raleway"/>
              <a:cs typeface="Raleway"/>
              <a:sym typeface="Raleway"/>
            </a:endParaRPr>
          </a:p>
          <a:p>
            <a:pPr marL="0" lvl="0" indent="0" algn="l" rtl="0">
              <a:spcBef>
                <a:spcPts val="0"/>
              </a:spcBef>
              <a:spcAft>
                <a:spcPts val="0"/>
              </a:spcAft>
              <a:buNone/>
            </a:pPr>
            <a:endParaRPr>
              <a:latin typeface="Raleway"/>
              <a:ea typeface="Raleway"/>
              <a:cs typeface="Raleway"/>
              <a:sym typeface="Raleway"/>
            </a:endParaRPr>
          </a:p>
        </p:txBody>
      </p:sp>
      <p:sp>
        <p:nvSpPr>
          <p:cNvPr id="124" name="Google Shape;124;p23"/>
          <p:cNvSpPr txBox="1"/>
          <p:nvPr/>
        </p:nvSpPr>
        <p:spPr>
          <a:xfrm>
            <a:off x="4862625" y="683150"/>
            <a:ext cx="4095900" cy="723300"/>
          </a:xfrm>
          <a:prstGeom prst="rect">
            <a:avLst/>
          </a:prstGeom>
          <a:noFill/>
          <a:ln>
            <a:noFill/>
          </a:ln>
        </p:spPr>
        <p:txBody>
          <a:bodyPr spcFirstLastPara="1" wrap="square" lIns="91425" tIns="91425" rIns="91425" bIns="91425" anchor="t" anchorCtr="0">
            <a:spAutoFit/>
          </a:bodyPr>
          <a:lstStyle/>
          <a:p>
            <a:pPr marL="0" lvl="0" indent="0" algn="l" rtl="0">
              <a:lnSpc>
                <a:spcPct val="150000"/>
              </a:lnSpc>
              <a:spcBef>
                <a:spcPts val="0"/>
              </a:spcBef>
              <a:spcAft>
                <a:spcPts val="0"/>
              </a:spcAft>
              <a:buNone/>
            </a:pPr>
            <a:r>
              <a:rPr lang="es">
                <a:latin typeface="Raleway"/>
                <a:ea typeface="Raleway"/>
                <a:cs typeface="Raleway"/>
                <a:sym typeface="Raleway"/>
              </a:rPr>
              <a:t>Where do I work? </a:t>
            </a:r>
            <a:endParaRPr>
              <a:latin typeface="Raleway"/>
              <a:ea typeface="Raleway"/>
              <a:cs typeface="Raleway"/>
              <a:sym typeface="Raleway"/>
            </a:endParaRPr>
          </a:p>
          <a:p>
            <a:pPr marL="0" lvl="0" indent="0" algn="l" rtl="0">
              <a:spcBef>
                <a:spcPts val="0"/>
              </a:spcBef>
              <a:spcAft>
                <a:spcPts val="0"/>
              </a:spcAft>
              <a:buNone/>
            </a:pPr>
            <a:endParaRPr>
              <a:latin typeface="Raleway"/>
              <a:ea typeface="Raleway"/>
              <a:cs typeface="Raleway"/>
              <a:sym typeface="Raleway"/>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4"/>
          <p:cNvSpPr/>
          <p:nvPr/>
        </p:nvSpPr>
        <p:spPr>
          <a:xfrm>
            <a:off x="0" y="-27625"/>
            <a:ext cx="9144000" cy="646500"/>
          </a:xfrm>
          <a:prstGeom prst="rect">
            <a:avLst/>
          </a:prstGeom>
          <a:solidFill>
            <a:srgbClr val="2E29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24"/>
          <p:cNvSpPr txBox="1"/>
          <p:nvPr/>
        </p:nvSpPr>
        <p:spPr>
          <a:xfrm>
            <a:off x="-9025" y="-66425"/>
            <a:ext cx="9144000" cy="646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es" sz="3000">
                <a:solidFill>
                  <a:schemeClr val="lt1"/>
                </a:solidFill>
                <a:latin typeface="Raleway Medium"/>
                <a:ea typeface="Raleway Medium"/>
                <a:cs typeface="Raleway Medium"/>
                <a:sym typeface="Raleway Medium"/>
              </a:rPr>
              <a:t>How do I work?</a:t>
            </a:r>
            <a:endParaRPr sz="3000">
              <a:solidFill>
                <a:schemeClr val="lt1"/>
              </a:solidFill>
              <a:latin typeface="Raleway Medium"/>
              <a:ea typeface="Raleway Medium"/>
              <a:cs typeface="Raleway Medium"/>
              <a:sym typeface="Raleway Medium"/>
            </a:endParaRPr>
          </a:p>
        </p:txBody>
      </p:sp>
      <p:sp>
        <p:nvSpPr>
          <p:cNvPr id="131" name="Google Shape;131;p24"/>
          <p:cNvSpPr txBox="1"/>
          <p:nvPr/>
        </p:nvSpPr>
        <p:spPr>
          <a:xfrm>
            <a:off x="214425" y="683150"/>
            <a:ext cx="4095900" cy="723300"/>
          </a:xfrm>
          <a:prstGeom prst="rect">
            <a:avLst/>
          </a:prstGeom>
          <a:noFill/>
          <a:ln>
            <a:noFill/>
          </a:ln>
        </p:spPr>
        <p:txBody>
          <a:bodyPr spcFirstLastPara="1" wrap="square" lIns="91425" tIns="91425" rIns="91425" bIns="91425" anchor="t" anchorCtr="0">
            <a:spAutoFit/>
          </a:bodyPr>
          <a:lstStyle/>
          <a:p>
            <a:pPr marL="0" lvl="0" indent="0" algn="l" rtl="0">
              <a:lnSpc>
                <a:spcPct val="150000"/>
              </a:lnSpc>
              <a:spcBef>
                <a:spcPts val="0"/>
              </a:spcBef>
              <a:spcAft>
                <a:spcPts val="0"/>
              </a:spcAft>
              <a:buNone/>
            </a:pPr>
            <a:r>
              <a:rPr lang="es">
                <a:latin typeface="Raleway"/>
                <a:ea typeface="Raleway"/>
                <a:cs typeface="Raleway"/>
                <a:sym typeface="Raleway"/>
              </a:rPr>
              <a:t>Who do I work with?</a:t>
            </a:r>
            <a:endParaRPr>
              <a:latin typeface="Raleway"/>
              <a:ea typeface="Raleway"/>
              <a:cs typeface="Raleway"/>
              <a:sym typeface="Raleway"/>
            </a:endParaRPr>
          </a:p>
          <a:p>
            <a:pPr marL="0" lvl="0" indent="0" algn="l" rtl="0">
              <a:spcBef>
                <a:spcPts val="0"/>
              </a:spcBef>
              <a:spcAft>
                <a:spcPts val="0"/>
              </a:spcAft>
              <a:buNone/>
            </a:pPr>
            <a:endParaRPr>
              <a:latin typeface="Raleway"/>
              <a:ea typeface="Raleway"/>
              <a:cs typeface="Raleway"/>
              <a:sym typeface="Raleway"/>
            </a:endParaRPr>
          </a:p>
        </p:txBody>
      </p:sp>
      <p:sp>
        <p:nvSpPr>
          <p:cNvPr id="132" name="Google Shape;132;p24"/>
          <p:cNvSpPr txBox="1"/>
          <p:nvPr/>
        </p:nvSpPr>
        <p:spPr>
          <a:xfrm>
            <a:off x="-1004775" y="683150"/>
            <a:ext cx="624000" cy="1046700"/>
          </a:xfrm>
          <a:prstGeom prst="rect">
            <a:avLst/>
          </a:prstGeom>
          <a:noFill/>
          <a:ln>
            <a:noFill/>
          </a:ln>
        </p:spPr>
        <p:txBody>
          <a:bodyPr spcFirstLastPara="1" wrap="square" lIns="91425" tIns="91425" rIns="91425" bIns="91425" anchor="t" anchorCtr="0">
            <a:spAutoFit/>
          </a:bodyPr>
          <a:lstStyle/>
          <a:p>
            <a:pPr marL="0" lvl="0" indent="0" algn="l" rtl="0">
              <a:lnSpc>
                <a:spcPct val="150000"/>
              </a:lnSpc>
              <a:spcBef>
                <a:spcPts val="0"/>
              </a:spcBef>
              <a:spcAft>
                <a:spcPts val="0"/>
              </a:spcAft>
              <a:buNone/>
            </a:pPr>
            <a:r>
              <a:rPr lang="es">
                <a:solidFill>
                  <a:srgbClr val="CC0000"/>
                </a:solidFill>
                <a:latin typeface="Raleway"/>
                <a:ea typeface="Raleway"/>
                <a:cs typeface="Raleway"/>
                <a:sym typeface="Raleway"/>
              </a:rPr>
              <a:t>⛌</a:t>
            </a:r>
            <a:endParaRPr>
              <a:latin typeface="Raleway"/>
              <a:ea typeface="Raleway"/>
              <a:cs typeface="Raleway"/>
              <a:sym typeface="Raleway"/>
            </a:endParaRPr>
          </a:p>
          <a:p>
            <a:pPr marL="0" lvl="0" indent="0" algn="l" rtl="0">
              <a:lnSpc>
                <a:spcPct val="150000"/>
              </a:lnSpc>
              <a:spcBef>
                <a:spcPts val="0"/>
              </a:spcBef>
              <a:spcAft>
                <a:spcPts val="0"/>
              </a:spcAft>
              <a:buNone/>
            </a:pPr>
            <a:r>
              <a:rPr lang="es">
                <a:solidFill>
                  <a:srgbClr val="38761D"/>
                </a:solidFill>
                <a:latin typeface="Raleway"/>
                <a:ea typeface="Raleway"/>
                <a:cs typeface="Raleway"/>
                <a:sym typeface="Raleway"/>
              </a:rPr>
              <a:t>✔</a:t>
            </a:r>
            <a:endParaRPr>
              <a:latin typeface="Raleway"/>
              <a:ea typeface="Raleway"/>
              <a:cs typeface="Raleway"/>
              <a:sym typeface="Raleway"/>
            </a:endParaRPr>
          </a:p>
          <a:p>
            <a:pPr marL="0" lvl="0" indent="0" algn="l" rtl="0">
              <a:spcBef>
                <a:spcPts val="0"/>
              </a:spcBef>
              <a:spcAft>
                <a:spcPts val="0"/>
              </a:spcAft>
              <a:buNone/>
            </a:pPr>
            <a:endParaRPr>
              <a:latin typeface="Raleway"/>
              <a:ea typeface="Raleway"/>
              <a:cs typeface="Raleway"/>
              <a:sym typeface="Raleway"/>
            </a:endParaRPr>
          </a:p>
        </p:txBody>
      </p:sp>
      <p:sp>
        <p:nvSpPr>
          <p:cNvPr id="133" name="Google Shape;133;p24"/>
          <p:cNvSpPr txBox="1"/>
          <p:nvPr/>
        </p:nvSpPr>
        <p:spPr>
          <a:xfrm>
            <a:off x="4862625" y="683150"/>
            <a:ext cx="4095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Raleway"/>
              <a:ea typeface="Raleway"/>
              <a:cs typeface="Raleway"/>
              <a:sym typeface="Raleway"/>
            </a:endParaRPr>
          </a:p>
        </p:txBody>
      </p:sp>
      <p:sp>
        <p:nvSpPr>
          <p:cNvPr id="134" name="Google Shape;134;p24"/>
          <p:cNvSpPr txBox="1"/>
          <p:nvPr/>
        </p:nvSpPr>
        <p:spPr>
          <a:xfrm>
            <a:off x="639600" y="1632325"/>
            <a:ext cx="3837600" cy="6156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SzPts val="1400"/>
              <a:buFont typeface="Raleway"/>
              <a:buChar char="●"/>
            </a:pPr>
            <a:r>
              <a:rPr lang="es">
                <a:latin typeface="Raleway"/>
                <a:ea typeface="Raleway"/>
                <a:cs typeface="Raleway"/>
                <a:sym typeface="Raleway"/>
              </a:rPr>
              <a:t>Group photo recommended</a:t>
            </a:r>
            <a:endParaRPr>
              <a:latin typeface="Raleway"/>
              <a:ea typeface="Raleway"/>
              <a:cs typeface="Raleway"/>
              <a:sym typeface="Raleway"/>
            </a:endParaRPr>
          </a:p>
          <a:p>
            <a:pPr marL="457200" lvl="0" indent="-317500" algn="l" rtl="0">
              <a:spcBef>
                <a:spcPts val="0"/>
              </a:spcBef>
              <a:spcAft>
                <a:spcPts val="0"/>
              </a:spcAft>
              <a:buSzPts val="1400"/>
              <a:buFont typeface="Raleway"/>
              <a:buChar char="●"/>
            </a:pPr>
            <a:r>
              <a:rPr lang="es">
                <a:latin typeface="Raleway"/>
                <a:ea typeface="Raleway"/>
                <a:cs typeface="Raleway"/>
                <a:sym typeface="Raleway"/>
              </a:rPr>
              <a:t>Explain who else works with you</a:t>
            </a:r>
            <a:endParaRPr>
              <a:latin typeface="Raleway"/>
              <a:ea typeface="Raleway"/>
              <a:cs typeface="Raleway"/>
              <a:sym typeface="Raleway"/>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89881f8f-2462-4a40-8501-dd53bed4cfa0">
      <Terms xmlns="http://schemas.microsoft.com/office/infopath/2007/PartnerControls"/>
    </lcf76f155ced4ddcb4097134ff3c332f>
    <TaxCatchAll xmlns="b53761d4-b914-4ac4-bdae-db709c9c8c1c"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o" ma:contentTypeID="0x010100A078EB71C0283347B5BB28C65C848CB2" ma:contentTypeVersion="15" ma:contentTypeDescription="Crear nuevo documento." ma:contentTypeScope="" ma:versionID="89be71d3e3e89401e405fe55e6531e45">
  <xsd:schema xmlns:xsd="http://www.w3.org/2001/XMLSchema" xmlns:xs="http://www.w3.org/2001/XMLSchema" xmlns:p="http://schemas.microsoft.com/office/2006/metadata/properties" xmlns:ns2="89881f8f-2462-4a40-8501-dd53bed4cfa0" xmlns:ns3="b53761d4-b914-4ac4-bdae-db709c9c8c1c" targetNamespace="http://schemas.microsoft.com/office/2006/metadata/properties" ma:root="true" ma:fieldsID="8eade34dffa9fecd299b0699b83ae816" ns2:_="" ns3:_="">
    <xsd:import namespace="89881f8f-2462-4a40-8501-dd53bed4cfa0"/>
    <xsd:import namespace="b53761d4-b914-4ac4-bdae-db709c9c8c1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9881f8f-2462-4a40-8501-dd53bed4cfa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Etiquetas de imagen" ma:readOnly="false" ma:fieldId="{5cf76f15-5ced-4ddc-b409-7134ff3c332f}" ma:taxonomyMulti="true" ma:sspId="0737a0fa-3a5c-42be-9e86-8f9fea6252b4"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53761d4-b914-4ac4-bdae-db709c9c8c1c" elementFormDefault="qualified">
    <xsd:import namespace="http://schemas.microsoft.com/office/2006/documentManagement/types"/>
    <xsd:import namespace="http://schemas.microsoft.com/office/infopath/2007/PartnerControls"/>
    <xsd:element name="SharedWithUsers" ma:index="18"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Detalles de uso compartido" ma:internalName="SharedWithDetails" ma:readOnly="true">
      <xsd:simpleType>
        <xsd:restriction base="dms:Note">
          <xsd:maxLength value="255"/>
        </xsd:restriction>
      </xsd:simpleType>
    </xsd:element>
    <xsd:element name="TaxCatchAll" ma:index="22" nillable="true" ma:displayName="Taxonomy Catch All Column" ma:hidden="true" ma:list="{5cf8f75c-dc18-45b7-a707-02a7723bef9f}" ma:internalName="TaxCatchAll" ma:showField="CatchAllData" ma:web="b53761d4-b914-4ac4-bdae-db709c9c8c1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33A5507-2610-44D1-8A01-B7AE5897FA9F}">
  <ds:schemaRefs>
    <ds:schemaRef ds:uri="http://schemas.microsoft.com/sharepoint/v3/contenttype/forms"/>
  </ds:schemaRefs>
</ds:datastoreItem>
</file>

<file path=customXml/itemProps2.xml><?xml version="1.0" encoding="utf-8"?>
<ds:datastoreItem xmlns:ds="http://schemas.openxmlformats.org/officeDocument/2006/customXml" ds:itemID="{CB9395F9-8176-49B4-879A-4F02E10394FF}">
  <ds:schemaRefs>
    <ds:schemaRef ds:uri="http://schemas.microsoft.com/office/2006/metadata/properties"/>
    <ds:schemaRef ds:uri="http://schemas.microsoft.com/office/infopath/2007/PartnerControls"/>
    <ds:schemaRef ds:uri="89881f8f-2462-4a40-8501-dd53bed4cfa0"/>
    <ds:schemaRef ds:uri="b53761d4-b914-4ac4-bdae-db709c9c8c1c"/>
  </ds:schemaRefs>
</ds:datastoreItem>
</file>

<file path=customXml/itemProps3.xml><?xml version="1.0" encoding="utf-8"?>
<ds:datastoreItem xmlns:ds="http://schemas.openxmlformats.org/officeDocument/2006/customXml" ds:itemID="{4B7DBFAB-F977-4A54-AA44-A2073BAC66C0}"/>
</file>

<file path=docProps/app.xml><?xml version="1.0" encoding="utf-8"?>
<Properties xmlns="http://schemas.openxmlformats.org/officeDocument/2006/extended-properties" xmlns:vt="http://schemas.openxmlformats.org/officeDocument/2006/docPropsVTypes">
  <TotalTime>0</TotalTime>
  <Words>247</Words>
  <Application>Microsoft Office PowerPoint</Application>
  <PresentationFormat>Presentación en pantalla (16:9)</PresentationFormat>
  <Paragraphs>63</Paragraphs>
  <Slides>10</Slides>
  <Notes>10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10</vt:i4>
      </vt:variant>
    </vt:vector>
  </HeadingPairs>
  <TitlesOfParts>
    <vt:vector size="14" baseType="lpstr">
      <vt:lpstr>Raleway</vt:lpstr>
      <vt:lpstr>Raleway Medium</vt:lpstr>
      <vt:lpstr>Arial</vt:lpstr>
      <vt:lpstr>Simple Light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cp:lastModifiedBy>mireia colom</cp:lastModifiedBy>
  <cp:revision>1</cp:revision>
  <dcterms:modified xsi:type="dcterms:W3CDTF">2022-06-08T08:45:01Z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0x010100A078EB71C0283347B5BB28C65C848CB2</vt:lpwstr>
  </property>
  <property fmtid="{D5CDD505-2E9C-101B-9397-08002B2CF9AE}" pid="3" name="MediaServiceImageTags">
    <vt:lpwstr/>
  </property>
</Properties>
</file>