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 type="screen16x9"/>
  <p:notesSz cx="6858000" cy="9144000"/>
  <p:embeddedFontLst>
    <p:embeddedFont>
      <p:font typeface="Raleway" pitchFamily="2" charset="0"/>
      <p:regular r:id="rId16"/>
      <p:bold r:id="rId17"/>
      <p:italic r:id="rId18"/>
      <p:boldItalic r:id="rId19"/>
    </p:embeddedFont>
    <p:embeddedFont>
      <p:font typeface="Raleway Medium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17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eia colom" userId="3e508c21-56e4-4643-923d-48f472cba0fe" providerId="ADAL" clId="{EAE9AA43-4927-4B16-AEC3-950854368AC3}"/>
    <pc:docChg chg="custSel modSld">
      <pc:chgData name="mireia colom" userId="3e508c21-56e4-4643-923d-48f472cba0fe" providerId="ADAL" clId="{EAE9AA43-4927-4B16-AEC3-950854368AC3}" dt="2022-06-08T08:43:18.619" v="16" actId="20577"/>
      <pc:docMkLst>
        <pc:docMk/>
      </pc:docMkLst>
      <pc:sldChg chg="modSp mod">
        <pc:chgData name="mireia colom" userId="3e508c21-56e4-4643-923d-48f472cba0fe" providerId="ADAL" clId="{EAE9AA43-4927-4B16-AEC3-950854368AC3}" dt="2022-06-08T08:42:33.997" v="3" actId="20577"/>
        <pc:sldMkLst>
          <pc:docMk/>
          <pc:sldMk cId="0" sldId="256"/>
        </pc:sldMkLst>
        <pc:spChg chg="mod">
          <ac:chgData name="mireia colom" userId="3e508c21-56e4-4643-923d-48f472cba0fe" providerId="ADAL" clId="{EAE9AA43-4927-4B16-AEC3-950854368AC3}" dt="2022-06-08T08:42:33.997" v="3" actId="20577"/>
          <ac:spMkLst>
            <pc:docMk/>
            <pc:sldMk cId="0" sldId="256"/>
            <ac:spMk id="66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2:42.859" v="9" actId="20577"/>
        <pc:sldMkLst>
          <pc:docMk/>
          <pc:sldMk cId="0" sldId="257"/>
        </pc:sldMkLst>
        <pc:spChg chg="mod">
          <ac:chgData name="mireia colom" userId="3e508c21-56e4-4643-923d-48f472cba0fe" providerId="ADAL" clId="{EAE9AA43-4927-4B16-AEC3-950854368AC3}" dt="2022-06-08T08:42:42.859" v="9" actId="20577"/>
          <ac:spMkLst>
            <pc:docMk/>
            <pc:sldMk cId="0" sldId="257"/>
            <ac:spMk id="74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3:06.043" v="15" actId="20577"/>
        <pc:sldMkLst>
          <pc:docMk/>
          <pc:sldMk cId="0" sldId="260"/>
        </pc:sldMkLst>
        <pc:spChg chg="mod">
          <ac:chgData name="mireia colom" userId="3e508c21-56e4-4643-923d-48f472cba0fe" providerId="ADAL" clId="{EAE9AA43-4927-4B16-AEC3-950854368AC3}" dt="2022-06-08T08:43:06.043" v="15" actId="20577"/>
          <ac:spMkLst>
            <pc:docMk/>
            <pc:sldMk cId="0" sldId="260"/>
            <ac:spMk id="96" creationId="{00000000-0000-0000-0000-000000000000}"/>
          </ac:spMkLst>
        </pc:spChg>
      </pc:sldChg>
      <pc:sldChg chg="modSp mod">
        <pc:chgData name="mireia colom" userId="3e508c21-56e4-4643-923d-48f472cba0fe" providerId="ADAL" clId="{EAE9AA43-4927-4B16-AEC3-950854368AC3}" dt="2022-06-08T08:43:18.619" v="16" actId="20577"/>
        <pc:sldMkLst>
          <pc:docMk/>
          <pc:sldMk cId="0" sldId="261"/>
        </pc:sldMkLst>
        <pc:spChg chg="mod">
          <ac:chgData name="mireia colom" userId="3e508c21-56e4-4643-923d-48f472cba0fe" providerId="ADAL" clId="{EAE9AA43-4927-4B16-AEC3-950854368AC3}" dt="2022-06-08T08:43:18.619" v="16" actId="20577"/>
          <ac:spMkLst>
            <pc:docMk/>
            <pc:sldMk cId="0" sldId="261"/>
            <ac:spMk id="107" creationId="{00000000-0000-0000-0000-000000000000}"/>
          </ac:spMkLst>
        </pc:spChg>
      </pc:sldChg>
    </pc:docChg>
  </pc:docChgLst>
  <pc:docChgLst>
    <pc:chgData name="mireia colom" userId="3e508c21-56e4-4643-923d-48f472cba0fe" providerId="ADAL" clId="{E2C1DFA7-02FC-4010-96A8-EBBBAB118532}"/>
    <pc:docChg chg="modSld">
      <pc:chgData name="mireia colom" userId="3e508c21-56e4-4643-923d-48f472cba0fe" providerId="ADAL" clId="{E2C1DFA7-02FC-4010-96A8-EBBBAB118532}" dt="2022-05-23T10:59:40.865" v="0" actId="20577"/>
      <pc:docMkLst>
        <pc:docMk/>
      </pc:docMkLst>
      <pc:sldChg chg="modSp mod">
        <pc:chgData name="mireia colom" userId="3e508c21-56e4-4643-923d-48f472cba0fe" providerId="ADAL" clId="{E2C1DFA7-02FC-4010-96A8-EBBBAB118532}" dt="2022-05-23T10:59:40.865" v="0" actId="20577"/>
        <pc:sldMkLst>
          <pc:docMk/>
          <pc:sldMk cId="0" sldId="265"/>
        </pc:sldMkLst>
        <pc:spChg chg="mod">
          <ac:chgData name="mireia colom" userId="3e508c21-56e4-4643-923d-48f472cba0fe" providerId="ADAL" clId="{E2C1DFA7-02FC-4010-96A8-EBBBAB118532}" dt="2022-05-23T10:59:40.865" v="0" actId="20577"/>
          <ac:spMkLst>
            <pc:docMk/>
            <pc:sldMk cId="0" sldId="265"/>
            <ac:spMk id="1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53563f569_0_5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53563f569_0_5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57d9f43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57d9f43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3563f56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3563f56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714e40f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714e40f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3563f569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3563f569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53563f569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53563f569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3563f56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3563f569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53563f56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53563f56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53563f569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53563f569_0_4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1500" b="0" i="0" u="none" strike="noStrike" cap="none"/>
            </a:lvl1pPr>
            <a:lvl2pPr marL="914400" marR="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2pPr>
            <a:lvl3pPr marL="1371600" marR="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3pPr>
            <a:lvl4pPr marL="1828800" marR="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4pPr>
            <a:lvl5pPr marL="2286000" marR="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5pPr>
            <a:lvl6pPr marL="2743200" marR="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6pPr>
            <a:lvl7pPr marL="3200400" marR="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7pPr>
            <a:lvl8pPr marL="3657600" marR="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8pPr>
            <a:lvl9pPr marL="4114800" marR="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 sz="15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1">
  <p:cSld name="OBJECT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 1">
  <p:cSld name="SECTION_HEADER_1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20575"/>
            <a:ext cx="9144000" cy="5229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372912" y="4652900"/>
            <a:ext cx="2398167" cy="4582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50" y="0"/>
            <a:ext cx="9144000" cy="20121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6"/>
          <p:cNvSpPr txBox="1"/>
          <p:nvPr/>
        </p:nvSpPr>
        <p:spPr>
          <a:xfrm>
            <a:off x="214425" y="2816750"/>
            <a:ext cx="8604300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Plantilla de la presentació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Gener 2023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12" y="152400"/>
            <a:ext cx="89725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Què investigo? / En què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214425" y="683150"/>
            <a:ext cx="79578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Expliqueu en què consisteix la vostra recerca. Si treballeu en una altra posició que no inclou recerca, 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expliqueu-la també. 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Volem donar visibilitat a tot tipus de posicions i perfils dins de les persones que treballen en una professió relacionada amb la ciència.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Recordeu: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Poca lletra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Imatges senzilles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No fer servir gràfiques científiques ni fòrmules complicades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7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 presento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4" name="Google Shape;74;p17"/>
          <p:cNvSpPr txBox="1"/>
          <p:nvPr/>
        </p:nvSpPr>
        <p:spPr>
          <a:xfrm>
            <a:off x="214425" y="683150"/>
            <a:ext cx="8604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Però presentar-se mirant a càmera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8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Aficions i temps lliure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214425" y="683150"/>
            <a:ext cx="8604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8" name="Google Shape;88;p19"/>
          <p:cNvSpPr txBox="1"/>
          <p:nvPr/>
        </p:nvSpPr>
        <p:spPr>
          <a:xfrm>
            <a:off x="214425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De gran volia ser…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4776900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Jocs i aficions…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0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96" name="Google Shape;96;p20"/>
          <p:cNvSpPr txBox="1"/>
          <p:nvPr/>
        </p:nvSpPr>
        <p:spPr>
          <a:xfrm>
            <a:off x="214425" y="683150"/>
            <a:ext cx="4095900" cy="38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M’agradava...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ciència? </a:t>
            </a:r>
            <a:endParaRPr dirty="0">
              <a:solidFill>
                <a:srgbClr val="38761D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les mates? </a:t>
            </a:r>
            <a:endParaRPr dirty="0">
              <a:solidFill>
                <a:srgbClr val="CC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les llengües?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llegir?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gimnàstica?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l'art i la plàstica?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</a:t>
            </a:r>
            <a:r>
              <a:rPr lang="ca-ES" dirty="0">
                <a:latin typeface="Raleway"/>
                <a:ea typeface="Raleway"/>
                <a:cs typeface="Raleway"/>
                <a:sym typeface="Raleway"/>
              </a:rPr>
              <a:t>l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a música?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(Teniu les icones fora de la diapositiva)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8510975" y="77520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Carrera científica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Família científica?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1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Què 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et va fer interessar-te per la ciència?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Estic contenta d’haver triat la carrera científica? 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480750" y="1902150"/>
            <a:ext cx="21510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500">
                <a:latin typeface="Raleway"/>
                <a:ea typeface="Raleway"/>
                <a:cs typeface="Raleway"/>
                <a:sym typeface="Raleway"/>
              </a:rPr>
              <a:t>Sí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214425" y="683150"/>
            <a:ext cx="4095900" cy="13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ulleres?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bata?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guants?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On treballo?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Amb qui treballo?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639600" y="1632325"/>
            <a:ext cx="3837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fotografia de grup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Explicar qui més treballa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881f8f-2462-4a40-8501-dd53bed4cfa0">
      <Terms xmlns="http://schemas.microsoft.com/office/infopath/2007/PartnerControls"/>
    </lcf76f155ced4ddcb4097134ff3c332f>
    <TaxCatchAll xmlns="b53761d4-b914-4ac4-bdae-db709c9c8c1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078EB71C0283347B5BB28C65C848CB2" ma:contentTypeVersion="15" ma:contentTypeDescription="Crear nuevo documento." ma:contentTypeScope="" ma:versionID="89be71d3e3e89401e405fe55e6531e45">
  <xsd:schema xmlns:xsd="http://www.w3.org/2001/XMLSchema" xmlns:xs="http://www.w3.org/2001/XMLSchema" xmlns:p="http://schemas.microsoft.com/office/2006/metadata/properties" xmlns:ns2="89881f8f-2462-4a40-8501-dd53bed4cfa0" xmlns:ns3="b53761d4-b914-4ac4-bdae-db709c9c8c1c" targetNamespace="http://schemas.microsoft.com/office/2006/metadata/properties" ma:root="true" ma:fieldsID="8eade34dffa9fecd299b0699b83ae816" ns2:_="" ns3:_="">
    <xsd:import namespace="89881f8f-2462-4a40-8501-dd53bed4cfa0"/>
    <xsd:import namespace="b53761d4-b914-4ac4-bdae-db709c9c8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81f8f-2462-4a40-8501-dd53bed4cf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0737a0fa-3a5c-42be-9e86-8f9fea6252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761d4-b914-4ac4-bdae-db709c9c8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cf8f75c-dc18-45b7-a707-02a7723bef9f}" ma:internalName="TaxCatchAll" ma:showField="CatchAllData" ma:web="b53761d4-b914-4ac4-bdae-db709c9c8c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8E3B25-DCAE-44E9-8BA6-DFEDB1CB3F92}">
  <ds:schemaRefs>
    <ds:schemaRef ds:uri="http://schemas.microsoft.com/office/2006/metadata/properties"/>
    <ds:schemaRef ds:uri="http://schemas.microsoft.com/office/infopath/2007/PartnerControls"/>
    <ds:schemaRef ds:uri="89881f8f-2462-4a40-8501-dd53bed4cfa0"/>
    <ds:schemaRef ds:uri="b53761d4-b914-4ac4-bdae-db709c9c8c1c"/>
  </ds:schemaRefs>
</ds:datastoreItem>
</file>

<file path=customXml/itemProps2.xml><?xml version="1.0" encoding="utf-8"?>
<ds:datastoreItem xmlns:ds="http://schemas.openxmlformats.org/officeDocument/2006/customXml" ds:itemID="{D0237C98-40D9-4C75-9A33-2549ECC30C56}"/>
</file>

<file path=customXml/itemProps3.xml><?xml version="1.0" encoding="utf-8"?>
<ds:datastoreItem xmlns:ds="http://schemas.openxmlformats.org/officeDocument/2006/customXml" ds:itemID="{1A31B5C9-17FD-4444-81DF-2063751350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Presentación en pantalla (16:9)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Raleway</vt:lpstr>
      <vt:lpstr>Raleway Medium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mireia colom</cp:lastModifiedBy>
  <cp:revision>1</cp:revision>
  <dcterms:modified xsi:type="dcterms:W3CDTF">2022-06-08T08:43:21Z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0x010100A078EB71C0283347B5BB28C65C848CB2</vt:lpwstr>
  </property>
  <property fmtid="{D5CDD505-2E9C-101B-9397-08002B2CF9AE}" pid="3" name="MediaServiceImageTags">
    <vt:lpwstr/>
  </property>
</Properties>
</file>