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2" r:id="rId4"/>
  </p:sldMasterIdLst>
  <p:notesMasterIdLst>
    <p:notesMasterId r:id="rId15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5143500" type="screen16x9"/>
  <p:notesSz cx="6858000" cy="9144000"/>
  <p:embeddedFontLst>
    <p:embeddedFont>
      <p:font typeface="Raleway" pitchFamily="2" charset="0"/>
      <p:regular r:id="rId16"/>
      <p:bold r:id="rId17"/>
      <p:italic r:id="rId18"/>
      <p:boldItalic r:id="rId19"/>
    </p:embeddedFont>
    <p:embeddedFont>
      <p:font typeface="Raleway Medium" pitchFamily="2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917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3.fntdata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font" Target="fonts/font6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2.fntdata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7.fntdata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eia colom" userId="3e508c21-56e4-4643-923d-48f472cba0fe" providerId="ADAL" clId="{5D294B3C-524C-4FD5-BAF6-432AD095860B}"/>
    <pc:docChg chg="custSel modSld">
      <pc:chgData name="mireia colom" userId="3e508c21-56e4-4643-923d-48f472cba0fe" providerId="ADAL" clId="{5D294B3C-524C-4FD5-BAF6-432AD095860B}" dt="2022-06-08T08:41:27.161" v="35" actId="20577"/>
      <pc:docMkLst>
        <pc:docMk/>
      </pc:docMkLst>
      <pc:sldChg chg="modSp mod">
        <pc:chgData name="mireia colom" userId="3e508c21-56e4-4643-923d-48f472cba0fe" providerId="ADAL" clId="{5D294B3C-524C-4FD5-BAF6-432AD095860B}" dt="2022-06-08T08:40:39.332" v="3" actId="20577"/>
        <pc:sldMkLst>
          <pc:docMk/>
          <pc:sldMk cId="0" sldId="256"/>
        </pc:sldMkLst>
        <pc:spChg chg="mod">
          <ac:chgData name="mireia colom" userId="3e508c21-56e4-4643-923d-48f472cba0fe" providerId="ADAL" clId="{5D294B3C-524C-4FD5-BAF6-432AD095860B}" dt="2022-06-08T08:40:39.332" v="3" actId="20577"/>
          <ac:spMkLst>
            <pc:docMk/>
            <pc:sldMk cId="0" sldId="256"/>
            <ac:spMk id="66" creationId="{00000000-0000-0000-0000-000000000000}"/>
          </ac:spMkLst>
        </pc:spChg>
      </pc:sldChg>
      <pc:sldChg chg="modSp mod">
        <pc:chgData name="mireia colom" userId="3e508c21-56e4-4643-923d-48f472cba0fe" providerId="ADAL" clId="{5D294B3C-524C-4FD5-BAF6-432AD095860B}" dt="2022-06-08T08:41:02.251" v="29" actId="20577"/>
        <pc:sldMkLst>
          <pc:docMk/>
          <pc:sldMk cId="0" sldId="257"/>
        </pc:sldMkLst>
        <pc:spChg chg="mod">
          <ac:chgData name="mireia colom" userId="3e508c21-56e4-4643-923d-48f472cba0fe" providerId="ADAL" clId="{5D294B3C-524C-4FD5-BAF6-432AD095860B}" dt="2022-06-08T08:41:02.251" v="29" actId="20577"/>
          <ac:spMkLst>
            <pc:docMk/>
            <pc:sldMk cId="0" sldId="257"/>
            <ac:spMk id="74" creationId="{00000000-0000-0000-0000-000000000000}"/>
          </ac:spMkLst>
        </pc:spChg>
      </pc:sldChg>
      <pc:sldChg chg="modSp mod">
        <pc:chgData name="mireia colom" userId="3e508c21-56e4-4643-923d-48f472cba0fe" providerId="ADAL" clId="{5D294B3C-524C-4FD5-BAF6-432AD095860B}" dt="2022-06-08T08:41:27.161" v="35" actId="20577"/>
        <pc:sldMkLst>
          <pc:docMk/>
          <pc:sldMk cId="0" sldId="260"/>
        </pc:sldMkLst>
        <pc:spChg chg="mod">
          <ac:chgData name="mireia colom" userId="3e508c21-56e4-4643-923d-48f472cba0fe" providerId="ADAL" clId="{5D294B3C-524C-4FD5-BAF6-432AD095860B}" dt="2022-06-08T08:41:27.161" v="35" actId="20577"/>
          <ac:spMkLst>
            <pc:docMk/>
            <pc:sldMk cId="0" sldId="260"/>
            <ac:spMk id="96" creationId="{00000000-0000-0000-0000-000000000000}"/>
          </ac:spMkLst>
        </pc:spChg>
      </pc:sldChg>
    </pc:docChg>
  </pc:docChgLst>
  <pc:docChgLst>
    <pc:chgData name="mireia colom" userId="3e508c21-56e4-4643-923d-48f472cba0fe" providerId="ADAL" clId="{7F79C2A4-1F68-4B3A-8F68-A3B16C739872}"/>
    <pc:docChg chg="custSel modSld">
      <pc:chgData name="mireia colom" userId="3e508c21-56e4-4643-923d-48f472cba0fe" providerId="ADAL" clId="{7F79C2A4-1F68-4B3A-8F68-A3B16C739872}" dt="2022-06-08T08:05:22.438" v="22" actId="20577"/>
      <pc:docMkLst>
        <pc:docMk/>
      </pc:docMkLst>
      <pc:sldChg chg="modSp mod">
        <pc:chgData name="mireia colom" userId="3e508c21-56e4-4643-923d-48f472cba0fe" providerId="ADAL" clId="{7F79C2A4-1F68-4B3A-8F68-A3B16C739872}" dt="2022-05-23T10:47:39.997" v="0" actId="20577"/>
        <pc:sldMkLst>
          <pc:docMk/>
          <pc:sldMk cId="0" sldId="257"/>
        </pc:sldMkLst>
        <pc:spChg chg="mod">
          <ac:chgData name="mireia colom" userId="3e508c21-56e4-4643-923d-48f472cba0fe" providerId="ADAL" clId="{7F79C2A4-1F68-4B3A-8F68-A3B16C739872}" dt="2022-05-23T10:47:39.997" v="0" actId="20577"/>
          <ac:spMkLst>
            <pc:docMk/>
            <pc:sldMk cId="0" sldId="257"/>
            <ac:spMk id="74" creationId="{00000000-0000-0000-0000-000000000000}"/>
          </ac:spMkLst>
        </pc:spChg>
      </pc:sldChg>
      <pc:sldChg chg="modSp mod">
        <pc:chgData name="mireia colom" userId="3e508c21-56e4-4643-923d-48f472cba0fe" providerId="ADAL" clId="{7F79C2A4-1F68-4B3A-8F68-A3B16C739872}" dt="2022-05-23T10:51:15.843" v="20" actId="20577"/>
        <pc:sldMkLst>
          <pc:docMk/>
          <pc:sldMk cId="0" sldId="260"/>
        </pc:sldMkLst>
        <pc:spChg chg="mod">
          <ac:chgData name="mireia colom" userId="3e508c21-56e4-4643-923d-48f472cba0fe" providerId="ADAL" clId="{7F79C2A4-1F68-4B3A-8F68-A3B16C739872}" dt="2022-05-23T10:51:15.843" v="20" actId="20577"/>
          <ac:spMkLst>
            <pc:docMk/>
            <pc:sldMk cId="0" sldId="260"/>
            <ac:spMk id="96" creationId="{00000000-0000-0000-0000-000000000000}"/>
          </ac:spMkLst>
        </pc:spChg>
      </pc:sldChg>
      <pc:sldChg chg="modSp mod">
        <pc:chgData name="mireia colom" userId="3e508c21-56e4-4643-923d-48f472cba0fe" providerId="ADAL" clId="{7F79C2A4-1F68-4B3A-8F68-A3B16C739872}" dt="2022-05-23T10:48:11.716" v="1" actId="20577"/>
        <pc:sldMkLst>
          <pc:docMk/>
          <pc:sldMk cId="0" sldId="261"/>
        </pc:sldMkLst>
        <pc:spChg chg="mod">
          <ac:chgData name="mireia colom" userId="3e508c21-56e4-4643-923d-48f472cba0fe" providerId="ADAL" clId="{7F79C2A4-1F68-4B3A-8F68-A3B16C739872}" dt="2022-05-23T10:48:11.716" v="1" actId="20577"/>
          <ac:spMkLst>
            <pc:docMk/>
            <pc:sldMk cId="0" sldId="261"/>
            <ac:spMk id="105" creationId="{00000000-0000-0000-0000-000000000000}"/>
          </ac:spMkLst>
        </pc:spChg>
      </pc:sldChg>
      <pc:sldChg chg="modSp mod">
        <pc:chgData name="mireia colom" userId="3e508c21-56e4-4643-923d-48f472cba0fe" providerId="ADAL" clId="{7F79C2A4-1F68-4B3A-8F68-A3B16C739872}" dt="2022-05-23T10:53:32.942" v="21" actId="20577"/>
        <pc:sldMkLst>
          <pc:docMk/>
          <pc:sldMk cId="0" sldId="264"/>
        </pc:sldMkLst>
        <pc:spChg chg="mod">
          <ac:chgData name="mireia colom" userId="3e508c21-56e4-4643-923d-48f472cba0fe" providerId="ADAL" clId="{7F79C2A4-1F68-4B3A-8F68-A3B16C739872}" dt="2022-05-23T10:48:33" v="2" actId="20577"/>
          <ac:spMkLst>
            <pc:docMk/>
            <pc:sldMk cId="0" sldId="264"/>
            <ac:spMk id="131" creationId="{00000000-0000-0000-0000-000000000000}"/>
          </ac:spMkLst>
        </pc:spChg>
        <pc:spChg chg="mod">
          <ac:chgData name="mireia colom" userId="3e508c21-56e4-4643-923d-48f472cba0fe" providerId="ADAL" clId="{7F79C2A4-1F68-4B3A-8F68-A3B16C739872}" dt="2022-05-23T10:53:32.942" v="21" actId="20577"/>
          <ac:spMkLst>
            <pc:docMk/>
            <pc:sldMk cId="0" sldId="264"/>
            <ac:spMk id="134" creationId="{00000000-0000-0000-0000-000000000000}"/>
          </ac:spMkLst>
        </pc:spChg>
      </pc:sldChg>
      <pc:sldChg chg="modSp mod">
        <pc:chgData name="mireia colom" userId="3e508c21-56e4-4643-923d-48f472cba0fe" providerId="ADAL" clId="{7F79C2A4-1F68-4B3A-8F68-A3B16C739872}" dt="2022-06-08T08:05:22.438" v="22" actId="20577"/>
        <pc:sldMkLst>
          <pc:docMk/>
          <pc:sldMk cId="0" sldId="265"/>
        </pc:sldMkLst>
        <pc:spChg chg="mod">
          <ac:chgData name="mireia colom" userId="3e508c21-56e4-4643-923d-48f472cba0fe" providerId="ADAL" clId="{7F79C2A4-1F68-4B3A-8F68-A3B16C739872}" dt="2022-06-08T08:05:22.438" v="22" actId="20577"/>
          <ac:spMkLst>
            <pc:docMk/>
            <pc:sldMk cId="0" sldId="265"/>
            <ac:spMk id="14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b53563f569_0_5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b53563f569_0_5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7957d9f432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7957d9f432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b53563f569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b53563f569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b714e40f0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b714e40f0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b53563f569_0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b53563f569_0_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b53563f569_0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b53563f569_0_1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b53563f569_0_1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b53563f569_0_1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b53563f569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b53563f569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b53563f569_0_4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b53563f569_0_4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3"/>
          <p:cNvSpPr txBox="1">
            <a:spLocks noGrp="1"/>
          </p:cNvSpPr>
          <p:nvPr>
            <p:ph type="title"/>
          </p:nvPr>
        </p:nvSpPr>
        <p:spPr>
          <a:xfrm>
            <a:off x="457172" y="205014"/>
            <a:ext cx="8228700" cy="8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15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15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15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15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15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15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15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15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1500" b="0" i="0" u="none" strike="noStrike" cap="none"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body" idx="1"/>
          </p:nvPr>
        </p:nvSpPr>
        <p:spPr>
          <a:xfrm>
            <a:off x="457172" y="1203631"/>
            <a:ext cx="8228700" cy="29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800"/>
              <a:buNone/>
              <a:defRPr sz="1500" b="0" i="0" u="none" strike="noStrike" cap="none"/>
            </a:lvl1pPr>
            <a:lvl2pPr marL="914400" marR="0" lvl="1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 sz="1500" b="0" i="0" u="none" strike="noStrike" cap="none"/>
            </a:lvl2pPr>
            <a:lvl3pPr marL="1371600" marR="0" lvl="2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 sz="1500" b="0" i="0" u="none" strike="noStrike" cap="none"/>
            </a:lvl3pPr>
            <a:lvl4pPr marL="1828800" marR="0" lvl="3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 sz="1500" b="0" i="0" u="none" strike="noStrike" cap="none"/>
            </a:lvl4pPr>
            <a:lvl5pPr marL="2286000" marR="0" lvl="4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 sz="1500" b="0" i="0" u="none" strike="noStrike" cap="none"/>
            </a:lvl5pPr>
            <a:lvl6pPr marL="2743200" marR="0" lvl="5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 sz="1500" b="0" i="0" u="none" strike="noStrike" cap="none"/>
            </a:lvl6pPr>
            <a:lvl7pPr marL="3200400" marR="0" lvl="6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 sz="1500" b="0" i="0" u="none" strike="noStrike" cap="none"/>
            </a:lvl7pPr>
            <a:lvl8pPr marL="3657600" marR="0" lvl="7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 sz="1500" b="0" i="0" u="none" strike="noStrike" cap="none"/>
            </a:lvl8pPr>
            <a:lvl9pPr marL="4114800" marR="0" lvl="8" indent="-228600" algn="l" rtl="0">
              <a:spcBef>
                <a:spcPts val="1200"/>
              </a:spcBef>
              <a:spcAft>
                <a:spcPts val="1200"/>
              </a:spcAft>
              <a:buSzPts val="1400"/>
              <a:buNone/>
              <a:defRPr sz="1500" b="0" i="0" u="none" strike="noStrike" cap="none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1">
  <p:cSld name="OBJECT_1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>
            <a:spLocks noGrp="1"/>
          </p:cNvSpPr>
          <p:nvPr>
            <p:ph type="title"/>
          </p:nvPr>
        </p:nvSpPr>
        <p:spPr>
          <a:xfrm>
            <a:off x="457172" y="205014"/>
            <a:ext cx="8228700" cy="8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body" idx="1"/>
          </p:nvPr>
        </p:nvSpPr>
        <p:spPr>
          <a:xfrm>
            <a:off x="457172" y="1203631"/>
            <a:ext cx="8228700" cy="29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marL="914400" lvl="1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spcBef>
                <a:spcPts val="1200"/>
              </a:spcBef>
              <a:spcAft>
                <a:spcPts val="12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 1">
  <p:cSld name="SECTION_HEADER_1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5"/>
          <p:cNvPicPr preferRelativeResize="0"/>
          <p:nvPr/>
        </p:nvPicPr>
        <p:blipFill rotWithShape="1">
          <a:blip r:embed="rId2">
            <a:alphaModFix amt="17000"/>
          </a:blip>
          <a:srcRect l="-669" t="-965" r="670" b="11544"/>
          <a:stretch/>
        </p:blipFill>
        <p:spPr>
          <a:xfrm>
            <a:off x="-234950" y="-685875"/>
            <a:ext cx="9461500" cy="5294525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 amt="17000"/>
          </a:blip>
          <a:srcRect l="-669" t="-965" r="670" b="11544"/>
          <a:stretch/>
        </p:blipFill>
        <p:spPr>
          <a:xfrm>
            <a:off x="-234950" y="-685875"/>
            <a:ext cx="9461500" cy="529452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  <p:sp>
        <p:nvSpPr>
          <p:cNvPr id="9" name="Google Shape;9;p1"/>
          <p:cNvSpPr/>
          <p:nvPr/>
        </p:nvSpPr>
        <p:spPr>
          <a:xfrm>
            <a:off x="0" y="4620575"/>
            <a:ext cx="9144000" cy="5229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" name="Google Shape;10;p1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3372912" y="4652900"/>
            <a:ext cx="2398167" cy="45825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6"/>
          <p:cNvSpPr/>
          <p:nvPr/>
        </p:nvSpPr>
        <p:spPr>
          <a:xfrm>
            <a:off x="0" y="0"/>
            <a:ext cx="9153300" cy="20121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16"/>
          <p:cNvSpPr txBox="1"/>
          <p:nvPr/>
        </p:nvSpPr>
        <p:spPr>
          <a:xfrm>
            <a:off x="214425" y="2816750"/>
            <a:ext cx="8604300" cy="8309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Plantilla de la presentación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Enero 2023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67" name="Google Shape;6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3312" y="152400"/>
            <a:ext cx="8972550" cy="171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5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25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¿Qué investigo? / ¿En qué trabajo?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141" name="Google Shape;141;p25"/>
          <p:cNvSpPr txBox="1"/>
          <p:nvPr/>
        </p:nvSpPr>
        <p:spPr>
          <a:xfrm>
            <a:off x="214425" y="683150"/>
            <a:ext cx="7957800" cy="29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Explica en qué consiste tu investigación. Si trabajas en otro tipo de posición no relacionada con la investigación, explícala también. Queremos dar visibilidad a todas las posiciones y perfiles dentro de las personas que trabajan en profesiones relacionadas con la ciencia.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Recordad: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Poca letra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Imágenes sencillas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No uséis gráficas científicas ni fórmulas complicadas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2" name="Google Shape;142;p25"/>
          <p:cNvSpPr txBox="1"/>
          <p:nvPr/>
        </p:nvSpPr>
        <p:spPr>
          <a:xfrm>
            <a:off x="-1004775" y="68315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3" name="Google Shape;143;p25"/>
          <p:cNvSpPr txBox="1"/>
          <p:nvPr/>
        </p:nvSpPr>
        <p:spPr>
          <a:xfrm>
            <a:off x="4862625" y="683150"/>
            <a:ext cx="4095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7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17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Me presento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74" name="Google Shape;74;p17"/>
          <p:cNvSpPr txBox="1"/>
          <p:nvPr/>
        </p:nvSpPr>
        <p:spPr>
          <a:xfrm>
            <a:off x="214425" y="683150"/>
            <a:ext cx="86043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Recomendamos poner fotos o vídeos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Pero presentarse mirando a cámara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18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Aficiones y tiempo libre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81" name="Google Shape;81;p18"/>
          <p:cNvSpPr txBox="1"/>
          <p:nvPr/>
        </p:nvSpPr>
        <p:spPr>
          <a:xfrm>
            <a:off x="214425" y="683150"/>
            <a:ext cx="8604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Recomendamos poner fotos o vídeos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9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Cuando tenía vuestra edad ...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88" name="Google Shape;88;p19"/>
          <p:cNvSpPr txBox="1"/>
          <p:nvPr/>
        </p:nvSpPr>
        <p:spPr>
          <a:xfrm>
            <a:off x="214425" y="683150"/>
            <a:ext cx="40959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De mayor quería ser ...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(Mejor si podéis poner fotos o vídeos)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89" name="Google Shape;89;p19"/>
          <p:cNvSpPr txBox="1"/>
          <p:nvPr/>
        </p:nvSpPr>
        <p:spPr>
          <a:xfrm>
            <a:off x="4776900" y="683150"/>
            <a:ext cx="40959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Juegos y aficiones ...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(Mejor si podéis poner fotos o vídeos)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0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0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Cuando tenía vuestra edad ...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96" name="Google Shape;96;p20"/>
          <p:cNvSpPr txBox="1"/>
          <p:nvPr/>
        </p:nvSpPr>
        <p:spPr>
          <a:xfrm>
            <a:off x="214425" y="683150"/>
            <a:ext cx="4095900" cy="4062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Me gustaba …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... la ciencia?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... las mates?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... las lenguas?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... leer?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... la gimnasia?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... el arte y la plástica?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... </a:t>
            </a:r>
            <a:r>
              <a:rPr lang="ca-ES" dirty="0">
                <a:latin typeface="Raleway"/>
                <a:ea typeface="Raleway"/>
                <a:cs typeface="Raleway"/>
                <a:sym typeface="Raleway"/>
              </a:rPr>
              <a:t>l</a:t>
            </a:r>
            <a:r>
              <a:rPr lang="es">
                <a:latin typeface="Raleway"/>
                <a:ea typeface="Raleway"/>
                <a:cs typeface="Raleway"/>
                <a:sym typeface="Raleway"/>
              </a:rPr>
              <a:t>a música</a:t>
            </a: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?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(Tenéis los iconos fuera de la diapositiva)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97" name="Google Shape;97;p20"/>
          <p:cNvSpPr txBox="1"/>
          <p:nvPr/>
        </p:nvSpPr>
        <p:spPr>
          <a:xfrm>
            <a:off x="-1004775" y="68315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98" name="Google Shape;98;p20"/>
          <p:cNvSpPr txBox="1"/>
          <p:nvPr/>
        </p:nvSpPr>
        <p:spPr>
          <a:xfrm>
            <a:off x="8510975" y="77520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21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Carrera científica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105" name="Google Shape;105;p21"/>
          <p:cNvSpPr txBox="1"/>
          <p:nvPr/>
        </p:nvSpPr>
        <p:spPr>
          <a:xfrm>
            <a:off x="214425" y="683150"/>
            <a:ext cx="4095900" cy="7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¿Familia científica? 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06" name="Google Shape;106;p21"/>
          <p:cNvSpPr txBox="1"/>
          <p:nvPr/>
        </p:nvSpPr>
        <p:spPr>
          <a:xfrm>
            <a:off x="-1004775" y="68315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07" name="Google Shape;107;p21"/>
          <p:cNvSpPr txBox="1"/>
          <p:nvPr/>
        </p:nvSpPr>
        <p:spPr>
          <a:xfrm>
            <a:off x="4862625" y="683150"/>
            <a:ext cx="4095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¿Qué te hizo interesarte por la ciencia?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22"/>
          <p:cNvSpPr txBox="1"/>
          <p:nvPr/>
        </p:nvSpPr>
        <p:spPr>
          <a:xfrm>
            <a:off x="-9025" y="9775"/>
            <a:ext cx="92217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28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¿Estoy contenta de haber elegido la carrera científica?</a:t>
            </a:r>
            <a:endParaRPr sz="28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114" name="Google Shape;114;p22"/>
          <p:cNvSpPr txBox="1"/>
          <p:nvPr/>
        </p:nvSpPr>
        <p:spPr>
          <a:xfrm>
            <a:off x="-1004775" y="68315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15" name="Google Shape;115;p22"/>
          <p:cNvSpPr txBox="1"/>
          <p:nvPr/>
        </p:nvSpPr>
        <p:spPr>
          <a:xfrm>
            <a:off x="3480750" y="1902150"/>
            <a:ext cx="2151000" cy="133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7500">
                <a:latin typeface="Raleway"/>
                <a:ea typeface="Raleway"/>
                <a:cs typeface="Raleway"/>
                <a:sym typeface="Raleway"/>
              </a:rPr>
              <a:t>Sí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3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23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¿Cómo trabajo?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122" name="Google Shape;122;p23"/>
          <p:cNvSpPr txBox="1"/>
          <p:nvPr/>
        </p:nvSpPr>
        <p:spPr>
          <a:xfrm>
            <a:off x="214425" y="683150"/>
            <a:ext cx="4095900" cy="16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¿Llevo gafas?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¿Llevo bata?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¿Llevo guantes?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3" name="Google Shape;123;p23"/>
          <p:cNvSpPr txBox="1"/>
          <p:nvPr/>
        </p:nvSpPr>
        <p:spPr>
          <a:xfrm>
            <a:off x="-1004775" y="68315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4" name="Google Shape;124;p23"/>
          <p:cNvSpPr txBox="1"/>
          <p:nvPr/>
        </p:nvSpPr>
        <p:spPr>
          <a:xfrm>
            <a:off x="4862625" y="683150"/>
            <a:ext cx="4095900" cy="7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¿Dónde trabajo?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4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24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¿Cómo trabajo?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131" name="Google Shape;131;p24"/>
          <p:cNvSpPr txBox="1"/>
          <p:nvPr/>
        </p:nvSpPr>
        <p:spPr>
          <a:xfrm>
            <a:off x="214425" y="683150"/>
            <a:ext cx="4095900" cy="7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¿Con quién trabajo?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32" name="Google Shape;132;p24"/>
          <p:cNvSpPr txBox="1"/>
          <p:nvPr/>
        </p:nvSpPr>
        <p:spPr>
          <a:xfrm>
            <a:off x="-1004775" y="68315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33" name="Google Shape;133;p24"/>
          <p:cNvSpPr txBox="1"/>
          <p:nvPr/>
        </p:nvSpPr>
        <p:spPr>
          <a:xfrm>
            <a:off x="4862625" y="683150"/>
            <a:ext cx="4095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34" name="Google Shape;134;p24"/>
          <p:cNvSpPr txBox="1"/>
          <p:nvPr/>
        </p:nvSpPr>
        <p:spPr>
          <a:xfrm>
            <a:off x="639600" y="1632325"/>
            <a:ext cx="3837600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Raleway"/>
              <a:buChar char="●"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Recomendamos fotografía de grupo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Raleway"/>
              <a:buChar char="●"/>
            </a:pPr>
            <a:r>
              <a:rPr lang="es" dirty="0">
                <a:latin typeface="Raleway"/>
                <a:ea typeface="Raleway"/>
                <a:cs typeface="Raleway"/>
                <a:sym typeface="Raleway"/>
              </a:rPr>
              <a:t>Explicar quién más trabaja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078EB71C0283347B5BB28C65C848CB2" ma:contentTypeVersion="15" ma:contentTypeDescription="Crear nuevo documento." ma:contentTypeScope="" ma:versionID="89be71d3e3e89401e405fe55e6531e45">
  <xsd:schema xmlns:xsd="http://www.w3.org/2001/XMLSchema" xmlns:xs="http://www.w3.org/2001/XMLSchema" xmlns:p="http://schemas.microsoft.com/office/2006/metadata/properties" xmlns:ns2="89881f8f-2462-4a40-8501-dd53bed4cfa0" xmlns:ns3="b53761d4-b914-4ac4-bdae-db709c9c8c1c" targetNamespace="http://schemas.microsoft.com/office/2006/metadata/properties" ma:root="true" ma:fieldsID="8eade34dffa9fecd299b0699b83ae816" ns2:_="" ns3:_="">
    <xsd:import namespace="89881f8f-2462-4a40-8501-dd53bed4cfa0"/>
    <xsd:import namespace="b53761d4-b914-4ac4-bdae-db709c9c8c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881f8f-2462-4a40-8501-dd53bed4cf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Etiquetas de imagen" ma:readOnly="false" ma:fieldId="{5cf76f15-5ced-4ddc-b409-7134ff3c332f}" ma:taxonomyMulti="true" ma:sspId="0737a0fa-3a5c-42be-9e86-8f9fea6252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3761d4-b914-4ac4-bdae-db709c9c8c1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cf8f75c-dc18-45b7-a707-02a7723bef9f}" ma:internalName="TaxCatchAll" ma:showField="CatchAllData" ma:web="b53761d4-b914-4ac4-bdae-db709c9c8c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9881f8f-2462-4a40-8501-dd53bed4cfa0">
      <Terms xmlns="http://schemas.microsoft.com/office/infopath/2007/PartnerControls"/>
    </lcf76f155ced4ddcb4097134ff3c332f>
    <TaxCatchAll xmlns="b53761d4-b914-4ac4-bdae-db709c9c8c1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D669B12-DF72-4C9B-A971-BF03EE064A8A}"/>
</file>

<file path=customXml/itemProps2.xml><?xml version="1.0" encoding="utf-8"?>
<ds:datastoreItem xmlns:ds="http://schemas.openxmlformats.org/officeDocument/2006/customXml" ds:itemID="{22EB266F-C776-4AB0-915F-355E7B2FC988}">
  <ds:schemaRefs>
    <ds:schemaRef ds:uri="http://schemas.microsoft.com/office/2006/metadata/properties"/>
    <ds:schemaRef ds:uri="http://schemas.microsoft.com/office/infopath/2007/PartnerControls"/>
    <ds:schemaRef ds:uri="89881f8f-2462-4a40-8501-dd53bed4cfa0"/>
    <ds:schemaRef ds:uri="b53761d4-b914-4ac4-bdae-db709c9c8c1c"/>
  </ds:schemaRefs>
</ds:datastoreItem>
</file>

<file path=customXml/itemProps3.xml><?xml version="1.0" encoding="utf-8"?>
<ds:datastoreItem xmlns:ds="http://schemas.openxmlformats.org/officeDocument/2006/customXml" ds:itemID="{560C2E7A-02A6-44DB-92BA-E8AC8A919FA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252</Words>
  <Application>Microsoft Office PowerPoint</Application>
  <PresentationFormat>Presentación en pantalla (16:9)</PresentationFormat>
  <Paragraphs>63</Paragraphs>
  <Slides>10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Raleway</vt:lpstr>
      <vt:lpstr>Raleway Medium</vt:lpstr>
      <vt:lpstr>Arial</vt:lpstr>
      <vt:lpstr>Simple Light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mireia colom</cp:lastModifiedBy>
  <cp:revision>1</cp:revision>
  <dcterms:modified xsi:type="dcterms:W3CDTF">2022-06-08T08:41:33Z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0x010100A078EB71C0283347B5BB28C65C848CB2</vt:lpwstr>
  </property>
  <property fmtid="{D5CDD505-2E9C-101B-9397-08002B2CF9AE}" pid="3" name="MediaServiceImageTags">
    <vt:lpwstr/>
  </property>
</Properties>
</file>