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Raleway Medium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Raleway-italic.fntdata"/><Relationship Id="rId8" Type="http://schemas.openxmlformats.org/officeDocument/2006/relationships/slide" Target="slides/slide3.xml"/><Relationship Id="rId26" Type="http://schemas.openxmlformats.org/officeDocument/2006/relationships/customXml" Target="../customXml/item3.xml"/><Relationship Id="rId21" Type="http://schemas.openxmlformats.org/officeDocument/2006/relationships/font" Target="fonts/RalewayMedium-bold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Raleway-bold.fntdata"/><Relationship Id="rId7" Type="http://schemas.openxmlformats.org/officeDocument/2006/relationships/slide" Target="slides/slide2.xml"/><Relationship Id="rId25" Type="http://schemas.openxmlformats.org/officeDocument/2006/relationships/customXml" Target="../customXml/item2.xml"/><Relationship Id="rId20" Type="http://schemas.openxmlformats.org/officeDocument/2006/relationships/font" Target="fonts/RalewayMedium-regular.fntdata"/><Relationship Id="rId2" Type="http://schemas.openxmlformats.org/officeDocument/2006/relationships/viewProps" Target="viewProps.xml"/><Relationship Id="rId16" Type="http://schemas.openxmlformats.org/officeDocument/2006/relationships/font" Target="fonts/Raleway-regular.fntdata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4" Type="http://schemas.openxmlformats.org/officeDocument/2006/relationships/customXml" Target="../customXml/item1.xml"/><Relationship Id="rId23" Type="http://schemas.openxmlformats.org/officeDocument/2006/relationships/font" Target="fonts/RalewayMedium-boldItalic.fntdata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font" Target="fonts/Raleway-boldItalic.fntdata"/><Relationship Id="rId22" Type="http://schemas.openxmlformats.org/officeDocument/2006/relationships/font" Target="fonts/RalewayMedium-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1">
  <p:cSld name="OBJECT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 1">
  <p:cSld name="SECTION_HEADER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0" y="0"/>
            <a:ext cx="91533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Plantilla de la presentación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Enero 2022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¿Qué investigo? / ¿En qué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 en qué consiste tu investigación. Si trabajas en otro tipo de posición no relacionada con la investigación ¡explícala también! Queremos dar visibilidad a todas las posiciones y perfiles dentro de las personas que trabajan en profesiones relacionadas con la ciencia.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Recordad: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Imágenes sencillas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No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uséis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gráficas científicas ni fórmulas complicadas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Me</a:t>
            </a: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Recomendamos poner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Pero presentarse si compartir todavía la presentación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Aficiones y tiempo libre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Recomendamos poner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Cuando tenía vuestra edad 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mayor quería ser ...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(Mejor si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podéis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poner fotos o vídeos)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Juegos y aficiones ...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(Mejor si podéis poner fotos o vídeos)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Cuando tenía vuestra edad 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Me gustaba 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ciencia?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las mates?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las lenguas?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leer?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gimnasia?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el arte y la plástica?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música?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(Tenéis los iconos fuera de la diapositiva)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Familia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¿Qué te hizo interesarte por la ciencia?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9775"/>
            <a:ext cx="9221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¿Estoy contenta de haber elegido la carrera científica?</a:t>
            </a:r>
            <a:endParaRPr sz="28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¿Cómo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gafas?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bata?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guantes?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¿Dónde trabajo?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¿Cómo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¿Con quien trabajo?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Recomendamos fotografía de grupo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quién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más trabaja / otras posiciones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EB71C0283347B5BB28C65C848CB2" ma:contentTypeVersion="12" ma:contentTypeDescription="Crea un document nou" ma:contentTypeScope="" ma:versionID="0b59db930d86e3b8129deeb71fada695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038a018e8115d7ef838c9b4574d525a3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324007-3787-4DC9-9415-AF087C08773C}"/>
</file>

<file path=customXml/itemProps2.xml><?xml version="1.0" encoding="utf-8"?>
<ds:datastoreItem xmlns:ds="http://schemas.openxmlformats.org/officeDocument/2006/customXml" ds:itemID="{560C2E7A-02A6-44DB-92BA-E8AC8A919FA8}"/>
</file>

<file path=customXml/itemProps3.xml><?xml version="1.0" encoding="utf-8"?>
<ds:datastoreItem xmlns:ds="http://schemas.openxmlformats.org/officeDocument/2006/customXml" ds:itemID="{22EB266F-C776-4AB0-915F-355E7B2FC988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</Properties>
</file>