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Raleway Medium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font" Target="fonts/Raleway-italic.fntdata"/><Relationship Id="rId8" Type="http://schemas.openxmlformats.org/officeDocument/2006/relationships/slide" Target="slides/slide3.xml"/><Relationship Id="rId26" Type="http://schemas.openxmlformats.org/officeDocument/2006/relationships/customXml" Target="../customXml/item3.xml"/><Relationship Id="rId21" Type="http://schemas.openxmlformats.org/officeDocument/2006/relationships/font" Target="fonts/RalewayMedium-bold.fntdata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font" Target="fonts/Raleway-bold.fntdata"/><Relationship Id="rId7" Type="http://schemas.openxmlformats.org/officeDocument/2006/relationships/slide" Target="slides/slide2.xml"/><Relationship Id="rId25" Type="http://schemas.openxmlformats.org/officeDocument/2006/relationships/customXml" Target="../customXml/item2.xml"/><Relationship Id="rId20" Type="http://schemas.openxmlformats.org/officeDocument/2006/relationships/font" Target="fonts/RalewayMedium-regular.fntdata"/><Relationship Id="rId2" Type="http://schemas.openxmlformats.org/officeDocument/2006/relationships/viewProps" Target="viewProps.xml"/><Relationship Id="rId16" Type="http://schemas.openxmlformats.org/officeDocument/2006/relationships/font" Target="fonts/Raleway-regular.fntdata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24" Type="http://schemas.openxmlformats.org/officeDocument/2006/relationships/customXml" Target="../customXml/item1.xml"/><Relationship Id="rId23" Type="http://schemas.openxmlformats.org/officeDocument/2006/relationships/font" Target="fonts/RalewayMedium-boldItalic.fntdata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font" Target="fonts/Raleway-boldItalic.fntdata"/><Relationship Id="rId22" Type="http://schemas.openxmlformats.org/officeDocument/2006/relationships/font" Target="fonts/RalewayMedium-italic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53563f569_0_5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53563f569_0_5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957d9f432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957d9f432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b53563f569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b53563f569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b714e40f0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b714e40f0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53563f569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b53563f569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53563f569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53563f569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53563f569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53563f569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53563f569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53563f569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b53563f569_0_4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b53563f569_0_4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 b="0" i="0" sz="1500" u="none" cap="none" strike="noStrike"/>
            </a:lvl9pPr>
          </a:lstStyle>
          <a:p/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 b="0" i="0" sz="1500" u="none" cap="none" strike="noStrike"/>
            </a:lvl1pPr>
            <a:lvl2pPr indent="-228600" lvl="1" marL="9144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2pPr>
            <a:lvl3pPr indent="-228600" lvl="2" marL="13716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3pPr>
            <a:lvl4pPr indent="-228600" lvl="3" marL="18288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4pPr>
            <a:lvl5pPr indent="-228600" lvl="4" marL="22860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5pPr>
            <a:lvl6pPr indent="-228600" lvl="5" marL="27432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6pPr>
            <a:lvl7pPr indent="-228600" lvl="6" marL="32004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7pPr>
            <a:lvl8pPr indent="-228600" lvl="7" marL="3657600" marR="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 b="0" i="0" sz="1500" u="none" cap="none" strike="noStrike"/>
            </a:lvl8pPr>
            <a:lvl9pPr indent="-228600" lvl="8" marL="4114800" marR="0" rtl="0" algn="l">
              <a:spcBef>
                <a:spcPts val="1200"/>
              </a:spcBef>
              <a:spcAft>
                <a:spcPts val="1200"/>
              </a:spcAft>
              <a:buSzPts val="1400"/>
              <a:buNone/>
              <a:defRPr b="0" i="0" sz="15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1">
  <p:cSld name="OBJECT_1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title"/>
          </p:nvPr>
        </p:nvSpPr>
        <p:spPr>
          <a:xfrm>
            <a:off x="457172" y="205014"/>
            <a:ext cx="8228700" cy="85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" type="body"/>
          </p:nvPr>
        </p:nvSpPr>
        <p:spPr>
          <a:xfrm>
            <a:off x="457172" y="1203631"/>
            <a:ext cx="8228700" cy="29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 algn="l">
              <a:spcBef>
                <a:spcPts val="12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 algn="l">
              <a:spcBef>
                <a:spcPts val="1200"/>
              </a:spcBef>
              <a:spcAft>
                <a:spcPts val="12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 1">
  <p:cSld name="SECTION_HEADER_1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5"/>
          <p:cNvPicPr preferRelativeResize="0"/>
          <p:nvPr/>
        </p:nvPicPr>
        <p:blipFill rotWithShape="1">
          <a:blip r:embed="rId2">
            <a:alphaModFix amt="17000"/>
          </a:blip>
          <a:srcRect b="11544" l="-669" r="670" t="-965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17000"/>
          </a:blip>
          <a:srcRect b="11544" l="-669" r="670" t="-965"/>
          <a:stretch/>
        </p:blipFill>
        <p:spPr>
          <a:xfrm>
            <a:off x="-234950" y="-685875"/>
            <a:ext cx="9461500" cy="52945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4620575"/>
            <a:ext cx="9144000" cy="5229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3372912" y="4652900"/>
            <a:ext cx="2398167" cy="45825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/>
          <p:nvPr/>
        </p:nvSpPr>
        <p:spPr>
          <a:xfrm>
            <a:off x="50" y="0"/>
            <a:ext cx="9144000" cy="20121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/>
        </p:nvSpPr>
        <p:spPr>
          <a:xfrm>
            <a:off x="214425" y="2816750"/>
            <a:ext cx="86043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Plantilla de la presentació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Gener 2022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67" name="Google Shape;6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3312" y="152400"/>
            <a:ext cx="897255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5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Què investigo? / En què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41" name="Google Shape;141;p25"/>
          <p:cNvSpPr txBox="1"/>
          <p:nvPr/>
        </p:nvSpPr>
        <p:spPr>
          <a:xfrm>
            <a:off x="214425" y="683150"/>
            <a:ext cx="7957800" cy="33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Expliqueu en què consisteix la vostra recerca. Si treballeu en una altra posició que no inclou recerca, expliqueu-la també! Volem donar visibilitat a tot tipus de posicions i perfils dins de les persones que treballen en una professió relacionada amb la ciència.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Recordeu: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Poca lletra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Imatges senzilles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No fer servir gràfiques científiques ni fòrmules complicades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Google Shape;142;p25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5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7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7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Em presento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74" name="Google Shape;74;p17"/>
          <p:cNvSpPr txBox="1"/>
          <p:nvPr/>
        </p:nvSpPr>
        <p:spPr>
          <a:xfrm>
            <a:off x="214425" y="683150"/>
            <a:ext cx="8604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posar fotos o vídeos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Però presentar-se mirant a cara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8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Aficions i temps lliure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1" name="Google Shape;81;p18"/>
          <p:cNvSpPr txBox="1"/>
          <p:nvPr/>
        </p:nvSpPr>
        <p:spPr>
          <a:xfrm>
            <a:off x="214425" y="683150"/>
            <a:ext cx="8604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posar fotos o vídeos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9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Quan tenia la vostra edat...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88" name="Google Shape;88;p19"/>
          <p:cNvSpPr txBox="1"/>
          <p:nvPr/>
        </p:nvSpPr>
        <p:spPr>
          <a:xfrm>
            <a:off x="214425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De gran volia ser…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(Millor si podeu posar una foto o un vídeo)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89" name="Google Shape;89;p19"/>
          <p:cNvSpPr txBox="1"/>
          <p:nvPr/>
        </p:nvSpPr>
        <p:spPr>
          <a:xfrm>
            <a:off x="4776900" y="683150"/>
            <a:ext cx="40959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Jocs i aficions…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(Millor si podeu posar una foto o un vídeo)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0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Quan tenia la vostra edat...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96" name="Google Shape;96;p20"/>
          <p:cNvSpPr txBox="1"/>
          <p:nvPr/>
        </p:nvSpPr>
        <p:spPr>
          <a:xfrm>
            <a:off x="214425" y="683150"/>
            <a:ext cx="4095900" cy="38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M’agradava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...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la ciència? </a:t>
            </a:r>
            <a:endParaRPr>
              <a:solidFill>
                <a:srgbClr val="38761D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les mates? </a:t>
            </a:r>
            <a:endParaRPr>
              <a:solidFill>
                <a:srgbClr val="CC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les llengües?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llegir?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la gimnàstica?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 l'art i la plàstica?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...</a:t>
            </a:r>
            <a:r>
              <a:rPr lang="es">
                <a:latin typeface="Raleway"/>
                <a:ea typeface="Raleway"/>
                <a:cs typeface="Raleway"/>
                <a:sym typeface="Raleway"/>
              </a:rPr>
              <a:t> música?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(Teniu les icones fora de la diapositiva)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98" name="Google Shape;98;p20"/>
          <p:cNvSpPr txBox="1"/>
          <p:nvPr/>
        </p:nvSpPr>
        <p:spPr>
          <a:xfrm>
            <a:off x="8510975" y="77520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1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Carrera científica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05" name="Google Shape;105;p21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Família científica?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6" name="Google Shape;106;p21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Que et va fer interessar-te per la ciència?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2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Estic contenta d’haver triat la carrera científica? 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14" name="Google Shape;114;p22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3480750" y="1902150"/>
            <a:ext cx="21510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7500">
                <a:latin typeface="Raleway"/>
                <a:ea typeface="Raleway"/>
                <a:cs typeface="Raleway"/>
                <a:sym typeface="Raleway"/>
              </a:rPr>
              <a:t>Sí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3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Com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22" name="Google Shape;122;p23"/>
          <p:cNvSpPr txBox="1"/>
          <p:nvPr/>
        </p:nvSpPr>
        <p:spPr>
          <a:xfrm>
            <a:off x="214425" y="683150"/>
            <a:ext cx="40959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ulleres?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bata?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Porto guants?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23"/>
          <p:cNvSpPr txBox="1"/>
          <p:nvPr/>
        </p:nvSpPr>
        <p:spPr>
          <a:xfrm>
            <a:off x="48626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On treballo? 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/>
          <p:nvPr/>
        </p:nvSpPr>
        <p:spPr>
          <a:xfrm>
            <a:off x="0" y="-27625"/>
            <a:ext cx="9144000" cy="646500"/>
          </a:xfrm>
          <a:prstGeom prst="rect">
            <a:avLst/>
          </a:prstGeom>
          <a:solidFill>
            <a:srgbClr val="2E296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4"/>
          <p:cNvSpPr txBox="1"/>
          <p:nvPr/>
        </p:nvSpPr>
        <p:spPr>
          <a:xfrm>
            <a:off x="-9025" y="-66425"/>
            <a:ext cx="914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chemeClr val="lt1"/>
                </a:solidFill>
                <a:latin typeface="Raleway Medium"/>
                <a:ea typeface="Raleway Medium"/>
                <a:cs typeface="Raleway Medium"/>
                <a:sym typeface="Raleway Medium"/>
              </a:rPr>
              <a:t>Com treballo?</a:t>
            </a:r>
            <a:endParaRPr sz="3000">
              <a:solidFill>
                <a:schemeClr val="lt1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131" name="Google Shape;131;p24"/>
          <p:cNvSpPr txBox="1"/>
          <p:nvPr/>
        </p:nvSpPr>
        <p:spPr>
          <a:xfrm>
            <a:off x="214425" y="683150"/>
            <a:ext cx="4095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Amb qui treballo?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2" name="Google Shape;132;p24"/>
          <p:cNvSpPr txBox="1"/>
          <p:nvPr/>
        </p:nvSpPr>
        <p:spPr>
          <a:xfrm>
            <a:off x="-1004775" y="683150"/>
            <a:ext cx="6240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CC0000"/>
                </a:solidFill>
                <a:latin typeface="Raleway"/>
                <a:ea typeface="Raleway"/>
                <a:cs typeface="Raleway"/>
                <a:sym typeface="Raleway"/>
              </a:rPr>
              <a:t>⛌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38761D"/>
                </a:solidFill>
                <a:latin typeface="Raleway"/>
                <a:ea typeface="Raleway"/>
                <a:cs typeface="Raleway"/>
                <a:sym typeface="Raleway"/>
              </a:rPr>
              <a:t>✔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3" name="Google Shape;133;p24"/>
          <p:cNvSpPr txBox="1"/>
          <p:nvPr/>
        </p:nvSpPr>
        <p:spPr>
          <a:xfrm>
            <a:off x="4862625" y="683150"/>
            <a:ext cx="4095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4" name="Google Shape;134;p24"/>
          <p:cNvSpPr txBox="1"/>
          <p:nvPr/>
        </p:nvSpPr>
        <p:spPr>
          <a:xfrm>
            <a:off x="639600" y="1632325"/>
            <a:ext cx="3837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Recomanem fotografia de grup</a:t>
            </a:r>
            <a:endParaRPr>
              <a:latin typeface="Raleway"/>
              <a:ea typeface="Raleway"/>
              <a:cs typeface="Raleway"/>
              <a:sym typeface="Raleway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Raleway"/>
              <a:buChar char="●"/>
            </a:pPr>
            <a:r>
              <a:rPr lang="es">
                <a:latin typeface="Raleway"/>
                <a:ea typeface="Raleway"/>
                <a:cs typeface="Raleway"/>
                <a:sym typeface="Raleway"/>
              </a:rPr>
              <a:t>Explicar qui més treballa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78EB71C0283347B5BB28C65C848CB2" ma:contentTypeVersion="12" ma:contentTypeDescription="Crea un document nou" ma:contentTypeScope="" ma:versionID="0b59db930d86e3b8129deeb71fada695">
  <xsd:schema xmlns:xsd="http://www.w3.org/2001/XMLSchema" xmlns:xs="http://www.w3.org/2001/XMLSchema" xmlns:p="http://schemas.microsoft.com/office/2006/metadata/properties" xmlns:ns2="89881f8f-2462-4a40-8501-dd53bed4cfa0" xmlns:ns3="b53761d4-b914-4ac4-bdae-db709c9c8c1c" targetNamespace="http://schemas.microsoft.com/office/2006/metadata/properties" ma:root="true" ma:fieldsID="038a018e8115d7ef838c9b4574d525a3" ns2:_="" ns3:_="">
    <xsd:import namespace="89881f8f-2462-4a40-8501-dd53bed4cfa0"/>
    <xsd:import namespace="b53761d4-b914-4ac4-bdae-db709c9c8c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81f8f-2462-4a40-8501-dd53bed4cf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761d4-b914-4ac4-bdae-db709c9c8c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F005D8-48E6-42F6-9D83-A1829881C537}"/>
</file>

<file path=customXml/itemProps2.xml><?xml version="1.0" encoding="utf-8"?>
<ds:datastoreItem xmlns:ds="http://schemas.openxmlformats.org/officeDocument/2006/customXml" ds:itemID="{1A31B5C9-17FD-4444-81DF-206375135016}"/>
</file>

<file path=customXml/itemProps3.xml><?xml version="1.0" encoding="utf-8"?>
<ds:datastoreItem xmlns:ds="http://schemas.openxmlformats.org/officeDocument/2006/customXml" ds:itemID="{CE8E3B25-DCAE-44E9-8BA6-DFEDB1CB3F92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0x010100A078EB71C0283347B5BB28C65C848CB2</vt:lpwstr>
  </property>
</Properties>
</file>