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Raleway Thin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Thin-regular.fntdata"/><Relationship Id="rId11" Type="http://schemas.openxmlformats.org/officeDocument/2006/relationships/slide" Target="slides/slide6.xml"/><Relationship Id="rId22" Type="http://schemas.openxmlformats.org/officeDocument/2006/relationships/font" Target="fonts/RalewayThin-italic.fntdata"/><Relationship Id="rId10" Type="http://schemas.openxmlformats.org/officeDocument/2006/relationships/slide" Target="slides/slide5.xml"/><Relationship Id="rId21" Type="http://schemas.openxmlformats.org/officeDocument/2006/relationships/font" Target="fonts/RalewayThin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alewayThin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1">
  <p:cSld name="OBJECT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 1">
  <p:cSld name="SECTION_HEADER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1587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1587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9350" y="0"/>
            <a:ext cx="91440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Plantilla de la presentació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Gener 2021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Què investigo?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52887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El meu treball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Imatges senzilles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No fer servir gràfiques científiques ni fòrmules complicades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Em presento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Però presentar-se mirant a cara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Aficions i temps lliure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Quan tenia la vostra edat...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gran volia ser…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Jocs i aficions…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Quan tenia la vostra edat...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M’agradava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...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ciència? </a:t>
            </a:r>
            <a:endParaRPr>
              <a:solidFill>
                <a:srgbClr val="38761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les mates? </a:t>
            </a:r>
            <a:endParaRPr>
              <a:solidFill>
                <a:srgbClr val="CC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les llengües?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llegir?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gimnàstica?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l'art i la plàstica?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música?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(Teniu les icones fora de la diapositiva)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Carrera científica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Família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Que et va fer interessar-te per la ciència?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Estic contenta d’haver triat la carrera científica? 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Com treballo?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ulleres?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bata?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guants?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On treballo?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Thin"/>
                <a:ea typeface="Raleway Thin"/>
                <a:cs typeface="Raleway Thin"/>
                <a:sym typeface="Raleway Thin"/>
              </a:rPr>
              <a:t>Com treballo?</a:t>
            </a:r>
            <a:endParaRPr sz="3000">
              <a:solidFill>
                <a:schemeClr val="lt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Amb qui treballo?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fotografia de grup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qui més treballa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