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aleway"/>
      <p:regular r:id="rId16"/>
      <p:bold r:id="rId17"/>
      <p:italic r:id="rId18"/>
      <p:boldItalic r:id="rId19"/>
    </p:embeddedFont>
    <p:embeddedFont>
      <p:font typeface="Raleway Thin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Thin-regular.fntdata"/><Relationship Id="rId11" Type="http://schemas.openxmlformats.org/officeDocument/2006/relationships/slide" Target="slides/slide6.xml"/><Relationship Id="rId22" Type="http://schemas.openxmlformats.org/officeDocument/2006/relationships/font" Target="fonts/RalewayThin-italic.fntdata"/><Relationship Id="rId10" Type="http://schemas.openxmlformats.org/officeDocument/2006/relationships/slide" Target="slides/slide5.xml"/><Relationship Id="rId21" Type="http://schemas.openxmlformats.org/officeDocument/2006/relationships/font" Target="fonts/RalewayThin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RalewayThin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aleway-bold.fntdata"/><Relationship Id="rId16" Type="http://schemas.openxmlformats.org/officeDocument/2006/relationships/font" Target="fonts/Raleway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aleway-boldItalic.fntdata"/><Relationship Id="rId6" Type="http://schemas.openxmlformats.org/officeDocument/2006/relationships/slide" Target="slides/slide1.xml"/><Relationship Id="rId18" Type="http://schemas.openxmlformats.org/officeDocument/2006/relationships/font" Target="fonts/Raleway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b53563f569_0_5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b53563f569_0_5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957d9f432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957d9f432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b53563f569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b53563f569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b714e40f0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b714e40f0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b53563f569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b53563f569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b53563f569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b53563f569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b53563f569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b53563f569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b53563f569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b53563f569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b53563f569_0_4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b53563f569_0_4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/>
          <p:nvPr>
            <p:ph type="title"/>
          </p:nvPr>
        </p:nvSpPr>
        <p:spPr>
          <a:xfrm>
            <a:off x="457172" y="205014"/>
            <a:ext cx="822870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5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5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5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5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5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5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5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5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500" u="none" cap="none" strike="noStrike"/>
            </a:lvl9pPr>
          </a:lstStyle>
          <a:p/>
        </p:txBody>
      </p:sp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457172" y="1203631"/>
            <a:ext cx="8228700" cy="29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8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1200"/>
              </a:spcBef>
              <a:spcAft>
                <a:spcPts val="1200"/>
              </a:spcAft>
              <a:buSzPts val="14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1">
  <p:cSld name="OBJECT_1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title"/>
          </p:nvPr>
        </p:nvSpPr>
        <p:spPr>
          <a:xfrm>
            <a:off x="457172" y="205014"/>
            <a:ext cx="822870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" type="body"/>
          </p:nvPr>
        </p:nvSpPr>
        <p:spPr>
          <a:xfrm>
            <a:off x="457172" y="1203631"/>
            <a:ext cx="8228700" cy="29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rtl="0" algn="l">
              <a:spcBef>
                <a:spcPts val="1200"/>
              </a:spcBef>
              <a:spcAft>
                <a:spcPts val="12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 1">
  <p:cSld name="SECTION_HEADER_1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5"/>
          <p:cNvPicPr preferRelativeResize="0"/>
          <p:nvPr/>
        </p:nvPicPr>
        <p:blipFill rotWithShape="1">
          <a:blip r:embed="rId2">
            <a:alphaModFix amt="17000"/>
          </a:blip>
          <a:srcRect b="11544" l="-669" r="670" t="-965"/>
          <a:stretch/>
        </p:blipFill>
        <p:spPr>
          <a:xfrm>
            <a:off x="-158750" y="-685875"/>
            <a:ext cx="9461500" cy="529452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 amt="17000"/>
          </a:blip>
          <a:srcRect b="11544" l="-669" r="670" t="-965"/>
          <a:stretch/>
        </p:blipFill>
        <p:spPr>
          <a:xfrm>
            <a:off x="-158750" y="-685875"/>
            <a:ext cx="9461500" cy="529452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0" y="4620575"/>
            <a:ext cx="9144000" cy="5229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" name="Google Shape;10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3372912" y="4652900"/>
            <a:ext cx="2398167" cy="4582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/>
          <p:nvPr/>
        </p:nvSpPr>
        <p:spPr>
          <a:xfrm>
            <a:off x="9350" y="0"/>
            <a:ext cx="9144000" cy="20121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6"/>
          <p:cNvSpPr txBox="1"/>
          <p:nvPr/>
        </p:nvSpPr>
        <p:spPr>
          <a:xfrm>
            <a:off x="214425" y="2816750"/>
            <a:ext cx="86043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Plantilla de la presentació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Gener 2021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67" name="Google Shape;6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312" y="152400"/>
            <a:ext cx="8972550" cy="17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5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Thin"/>
                <a:ea typeface="Raleway Thin"/>
                <a:cs typeface="Raleway Thin"/>
                <a:sym typeface="Raleway Thin"/>
              </a:rPr>
              <a:t>Què investigo?</a:t>
            </a:r>
            <a:endParaRPr sz="3000">
              <a:solidFill>
                <a:schemeClr val="lt1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41" name="Google Shape;141;p25"/>
          <p:cNvSpPr txBox="1"/>
          <p:nvPr/>
        </p:nvSpPr>
        <p:spPr>
          <a:xfrm>
            <a:off x="214425" y="683150"/>
            <a:ext cx="52887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El meu treball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Poca lletra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Imatges senzilles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No fer servir gràfiques científiques ni fòrmules complicades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2" name="Google Shape;142;p25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3" name="Google Shape;143;p25"/>
          <p:cNvSpPr txBox="1"/>
          <p:nvPr/>
        </p:nvSpPr>
        <p:spPr>
          <a:xfrm>
            <a:off x="4862625" y="683150"/>
            <a:ext cx="409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7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Thin"/>
                <a:ea typeface="Raleway Thin"/>
                <a:cs typeface="Raleway Thin"/>
                <a:sym typeface="Raleway Thin"/>
              </a:rPr>
              <a:t>Em presento</a:t>
            </a:r>
            <a:endParaRPr sz="3000">
              <a:solidFill>
                <a:schemeClr val="lt1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74" name="Google Shape;74;p17"/>
          <p:cNvSpPr txBox="1"/>
          <p:nvPr/>
        </p:nvSpPr>
        <p:spPr>
          <a:xfrm>
            <a:off x="214425" y="683150"/>
            <a:ext cx="8604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Recomanem posar fotos o vídeos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Però presentar-se mirant a cara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8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Thin"/>
                <a:ea typeface="Raleway Thin"/>
                <a:cs typeface="Raleway Thin"/>
                <a:sym typeface="Raleway Thin"/>
              </a:rPr>
              <a:t>Aficions i temps lliure</a:t>
            </a:r>
            <a:endParaRPr sz="3000">
              <a:solidFill>
                <a:schemeClr val="lt1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81" name="Google Shape;81;p18"/>
          <p:cNvSpPr txBox="1"/>
          <p:nvPr/>
        </p:nvSpPr>
        <p:spPr>
          <a:xfrm>
            <a:off x="214425" y="683150"/>
            <a:ext cx="8604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Recomanem posar fotos o vídeos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9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Thin"/>
                <a:ea typeface="Raleway Thin"/>
                <a:cs typeface="Raleway Thin"/>
                <a:sym typeface="Raleway Thin"/>
              </a:rPr>
              <a:t>Quan tenia la vostra edat...</a:t>
            </a:r>
            <a:endParaRPr sz="3000">
              <a:solidFill>
                <a:schemeClr val="lt1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88" name="Google Shape;88;p19"/>
          <p:cNvSpPr txBox="1"/>
          <p:nvPr/>
        </p:nvSpPr>
        <p:spPr>
          <a:xfrm>
            <a:off x="214425" y="683150"/>
            <a:ext cx="40959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De gran volia ser…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(Millor si podeu posar una foto o un vídeo)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9" name="Google Shape;89;p19"/>
          <p:cNvSpPr txBox="1"/>
          <p:nvPr/>
        </p:nvSpPr>
        <p:spPr>
          <a:xfrm>
            <a:off x="4776900" y="683150"/>
            <a:ext cx="40959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Jocs i aficions…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(Millor si podeu posar una foto o un vídeo)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0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Thin"/>
                <a:ea typeface="Raleway Thin"/>
                <a:cs typeface="Raleway Thin"/>
                <a:sym typeface="Raleway Thin"/>
              </a:rPr>
              <a:t>Quan tenia la vostra edat...</a:t>
            </a:r>
            <a:endParaRPr sz="3000">
              <a:solidFill>
                <a:schemeClr val="lt1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96" name="Google Shape;96;p20"/>
          <p:cNvSpPr txBox="1"/>
          <p:nvPr/>
        </p:nvSpPr>
        <p:spPr>
          <a:xfrm>
            <a:off x="214425" y="683150"/>
            <a:ext cx="4095900" cy="38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M’agradava</a:t>
            </a:r>
            <a:r>
              <a:rPr lang="es">
                <a:latin typeface="Raleway"/>
                <a:ea typeface="Raleway"/>
                <a:cs typeface="Raleway"/>
                <a:sym typeface="Raleway"/>
              </a:rPr>
              <a:t>...</a:t>
            </a:r>
            <a:r>
              <a:rPr lang="es">
                <a:latin typeface="Raleway"/>
                <a:ea typeface="Raleway"/>
                <a:cs typeface="Raleway"/>
                <a:sym typeface="Raleway"/>
              </a:rPr>
              <a:t>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... la ciència? </a:t>
            </a:r>
            <a:endParaRPr>
              <a:solidFill>
                <a:srgbClr val="38761D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... les mates? </a:t>
            </a:r>
            <a:endParaRPr>
              <a:solidFill>
                <a:srgbClr val="CC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... les llengües?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... llegir?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... la gimnàstica?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... l'art i la plàstica?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...</a:t>
            </a:r>
            <a:r>
              <a:rPr lang="es">
                <a:latin typeface="Raleway"/>
                <a:ea typeface="Raleway"/>
                <a:cs typeface="Raleway"/>
                <a:sym typeface="Raleway"/>
              </a:rPr>
              <a:t> música?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(Teniu les icones fora de la diapositiva)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7" name="Google Shape;97;p20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8" name="Google Shape;98;p20"/>
          <p:cNvSpPr txBox="1"/>
          <p:nvPr/>
        </p:nvSpPr>
        <p:spPr>
          <a:xfrm>
            <a:off x="8510975" y="77520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1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Thin"/>
                <a:ea typeface="Raleway Thin"/>
                <a:cs typeface="Raleway Thin"/>
                <a:sym typeface="Raleway Thin"/>
              </a:rPr>
              <a:t>Carrera científica</a:t>
            </a:r>
            <a:endParaRPr sz="3000">
              <a:solidFill>
                <a:schemeClr val="lt1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05" name="Google Shape;105;p21"/>
          <p:cNvSpPr txBox="1"/>
          <p:nvPr/>
        </p:nvSpPr>
        <p:spPr>
          <a:xfrm>
            <a:off x="214425" y="683150"/>
            <a:ext cx="40959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Família científica?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6" name="Google Shape;106;p21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7" name="Google Shape;107;p21"/>
          <p:cNvSpPr txBox="1"/>
          <p:nvPr/>
        </p:nvSpPr>
        <p:spPr>
          <a:xfrm>
            <a:off x="4862625" y="683150"/>
            <a:ext cx="40959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Que et va fer interessar-te per la ciència?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2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Thin"/>
                <a:ea typeface="Raleway Thin"/>
                <a:cs typeface="Raleway Thin"/>
                <a:sym typeface="Raleway Thin"/>
              </a:rPr>
              <a:t>Estic contenta d’haver triat la carrera científica? </a:t>
            </a:r>
            <a:endParaRPr sz="3000">
              <a:solidFill>
                <a:schemeClr val="lt1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14" name="Google Shape;114;p22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5" name="Google Shape;115;p22"/>
          <p:cNvSpPr txBox="1"/>
          <p:nvPr/>
        </p:nvSpPr>
        <p:spPr>
          <a:xfrm>
            <a:off x="3480750" y="1902150"/>
            <a:ext cx="2151000" cy="13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7500">
                <a:latin typeface="Raleway"/>
                <a:ea typeface="Raleway"/>
                <a:cs typeface="Raleway"/>
                <a:sym typeface="Raleway"/>
              </a:rPr>
              <a:t>Sí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3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Thin"/>
                <a:ea typeface="Raleway Thin"/>
                <a:cs typeface="Raleway Thin"/>
                <a:sym typeface="Raleway Thin"/>
              </a:rPr>
              <a:t>Com treballo?</a:t>
            </a:r>
            <a:endParaRPr sz="3000">
              <a:solidFill>
                <a:schemeClr val="lt1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22" name="Google Shape;122;p23"/>
          <p:cNvSpPr txBox="1"/>
          <p:nvPr/>
        </p:nvSpPr>
        <p:spPr>
          <a:xfrm>
            <a:off x="214425" y="683150"/>
            <a:ext cx="4095900" cy="13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Porto ulleres?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Porto bata?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Porto guants?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3" name="Google Shape;123;p23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4" name="Google Shape;124;p23"/>
          <p:cNvSpPr txBox="1"/>
          <p:nvPr/>
        </p:nvSpPr>
        <p:spPr>
          <a:xfrm>
            <a:off x="4862625" y="683150"/>
            <a:ext cx="40959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On treballo?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4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Thin"/>
                <a:ea typeface="Raleway Thin"/>
                <a:cs typeface="Raleway Thin"/>
                <a:sym typeface="Raleway Thin"/>
              </a:rPr>
              <a:t>Com treballo?</a:t>
            </a:r>
            <a:endParaRPr sz="3000">
              <a:solidFill>
                <a:schemeClr val="lt1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31" name="Google Shape;131;p24"/>
          <p:cNvSpPr txBox="1"/>
          <p:nvPr/>
        </p:nvSpPr>
        <p:spPr>
          <a:xfrm>
            <a:off x="214425" y="683150"/>
            <a:ext cx="40959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Amb qui treballo?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2" name="Google Shape;132;p24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3" name="Google Shape;133;p24"/>
          <p:cNvSpPr txBox="1"/>
          <p:nvPr/>
        </p:nvSpPr>
        <p:spPr>
          <a:xfrm>
            <a:off x="4862625" y="683150"/>
            <a:ext cx="409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4" name="Google Shape;134;p24"/>
          <p:cNvSpPr txBox="1"/>
          <p:nvPr/>
        </p:nvSpPr>
        <p:spPr>
          <a:xfrm>
            <a:off x="639600" y="1632325"/>
            <a:ext cx="3837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●"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Recomanem fotografia de grup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●"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Explicar qui més treballa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